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5" r:id="rId4"/>
    <p:sldMasterId id="2147483697" r:id="rId5"/>
  </p:sldMasterIdLst>
  <p:notesMasterIdLst>
    <p:notesMasterId r:id="rId21"/>
  </p:notesMasterIdLst>
  <p:handoutMasterIdLst>
    <p:handoutMasterId r:id="rId22"/>
  </p:handoutMasterIdLst>
  <p:sldIdLst>
    <p:sldId id="267" r:id="rId6"/>
    <p:sldId id="634" r:id="rId7"/>
    <p:sldId id="636" r:id="rId8"/>
    <p:sldId id="579" r:id="rId9"/>
    <p:sldId id="576" r:id="rId10"/>
    <p:sldId id="650" r:id="rId11"/>
    <p:sldId id="652" r:id="rId12"/>
    <p:sldId id="651" r:id="rId13"/>
    <p:sldId id="641" r:id="rId14"/>
    <p:sldId id="643" r:id="rId15"/>
    <p:sldId id="613" r:id="rId16"/>
    <p:sldId id="594" r:id="rId17"/>
    <p:sldId id="648" r:id="rId18"/>
    <p:sldId id="658" r:id="rId19"/>
    <p:sldId id="659" r:id="rId20"/>
  </p:sldIdLst>
  <p:sldSz cx="9144000" cy="5143500" type="screen16x9"/>
  <p:notesSz cx="6797675" cy="9926638"/>
  <p:defaultTextStyle>
    <a:defPPr>
      <a:defRPr lang="ko-KR"/>
    </a:defPPr>
    <a:lvl1pPr marL="0" algn="l" defTabSz="815981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7991" algn="l" defTabSz="815981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5981" algn="l" defTabSz="815981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3972" algn="l" defTabSz="815981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1961" algn="l" defTabSz="815981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39950" algn="l" defTabSz="815981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7940" algn="l" defTabSz="815981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5927" algn="l" defTabSz="815981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3918" algn="l" defTabSz="815981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99" userDrawn="1">
          <p15:clr>
            <a:srgbClr val="A4A3A4"/>
          </p15:clr>
        </p15:guide>
        <p15:guide id="2" pos="1565" userDrawn="1">
          <p15:clr>
            <a:srgbClr val="A4A3A4"/>
          </p15:clr>
        </p15:guide>
        <p15:guide id="3" orient="horz" pos="2164" userDrawn="1">
          <p15:clr>
            <a:srgbClr val="A4A3A4"/>
          </p15:clr>
        </p15:guide>
        <p15:guide id="4" orient="horz" pos="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796"/>
    <a:srgbClr val="336699"/>
    <a:srgbClr val="975829"/>
    <a:srgbClr val="633A1B"/>
    <a:srgbClr val="0033CC"/>
    <a:srgbClr val="3333FF"/>
    <a:srgbClr val="0000FF"/>
    <a:srgbClr val="969696"/>
    <a:srgbClr val="FFCC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밝은 스타일 3 - 강조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67" autoAdjust="0"/>
    <p:restoredTop sz="94424" autoAdjust="0"/>
  </p:normalViewPr>
  <p:slideViewPr>
    <p:cSldViewPr>
      <p:cViewPr varScale="1">
        <p:scale>
          <a:sx n="142" d="100"/>
          <a:sy n="142" d="100"/>
        </p:scale>
        <p:origin x="1188" y="120"/>
      </p:cViewPr>
      <p:guideLst>
        <p:guide orient="horz" pos="2799"/>
        <p:guide pos="1565"/>
        <p:guide orient="horz" pos="2164"/>
        <p:guide orient="horz" pos="3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652C6-8034-4BD9-AE28-0E9A20FF1173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304E1-249F-41B4-88C2-57AD6CFBC19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41154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71260-521D-4C03-AF59-E0168A52F226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9D113-2CCC-455C-9915-CFC93D29FD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5368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14037" rtl="0" eaLnBrk="1" latinLnBrk="1" hangingPunct="1">
      <a:defRPr sz="700" kern="1200">
        <a:solidFill>
          <a:schemeClr val="tx1"/>
        </a:solidFill>
        <a:latin typeface="+mn-lt"/>
        <a:ea typeface="+mn-ea"/>
        <a:cs typeface="+mn-cs"/>
      </a:defRPr>
    </a:lvl1pPr>
    <a:lvl2pPr marL="257020" algn="l" defTabSz="514037" rtl="0" eaLnBrk="1" latinLnBrk="1" hangingPunct="1">
      <a:defRPr sz="700" kern="1200">
        <a:solidFill>
          <a:schemeClr val="tx1"/>
        </a:solidFill>
        <a:latin typeface="+mn-lt"/>
        <a:ea typeface="+mn-ea"/>
        <a:cs typeface="+mn-cs"/>
      </a:defRPr>
    </a:lvl2pPr>
    <a:lvl3pPr marL="514037" algn="l" defTabSz="514037" rtl="0" eaLnBrk="1" latinLnBrk="1" hangingPunct="1">
      <a:defRPr sz="700" kern="1200">
        <a:solidFill>
          <a:schemeClr val="tx1"/>
        </a:solidFill>
        <a:latin typeface="+mn-lt"/>
        <a:ea typeface="+mn-ea"/>
        <a:cs typeface="+mn-cs"/>
      </a:defRPr>
    </a:lvl3pPr>
    <a:lvl4pPr marL="771055" algn="l" defTabSz="514037" rtl="0" eaLnBrk="1" latinLnBrk="1" hangingPunct="1">
      <a:defRPr sz="700" kern="1200">
        <a:solidFill>
          <a:schemeClr val="tx1"/>
        </a:solidFill>
        <a:latin typeface="+mn-lt"/>
        <a:ea typeface="+mn-ea"/>
        <a:cs typeface="+mn-cs"/>
      </a:defRPr>
    </a:lvl4pPr>
    <a:lvl5pPr marL="1028070" algn="l" defTabSz="514037" rtl="0" eaLnBrk="1" latinLnBrk="1" hangingPunct="1">
      <a:defRPr sz="700" kern="1200">
        <a:solidFill>
          <a:schemeClr val="tx1"/>
        </a:solidFill>
        <a:latin typeface="+mn-lt"/>
        <a:ea typeface="+mn-ea"/>
        <a:cs typeface="+mn-cs"/>
      </a:defRPr>
    </a:lvl5pPr>
    <a:lvl6pPr marL="1285090" algn="l" defTabSz="514037" rtl="0" eaLnBrk="1" latinLnBrk="1" hangingPunct="1">
      <a:defRPr sz="700" kern="1200">
        <a:solidFill>
          <a:schemeClr val="tx1"/>
        </a:solidFill>
        <a:latin typeface="+mn-lt"/>
        <a:ea typeface="+mn-ea"/>
        <a:cs typeface="+mn-cs"/>
      </a:defRPr>
    </a:lvl6pPr>
    <a:lvl7pPr marL="1542104" algn="l" defTabSz="514037" rtl="0" eaLnBrk="1" latinLnBrk="1" hangingPunct="1">
      <a:defRPr sz="700" kern="1200">
        <a:solidFill>
          <a:schemeClr val="tx1"/>
        </a:solidFill>
        <a:latin typeface="+mn-lt"/>
        <a:ea typeface="+mn-ea"/>
        <a:cs typeface="+mn-cs"/>
      </a:defRPr>
    </a:lvl7pPr>
    <a:lvl8pPr marL="1799125" algn="l" defTabSz="514037" rtl="0" eaLnBrk="1" latinLnBrk="1" hangingPunct="1">
      <a:defRPr sz="700" kern="1200">
        <a:solidFill>
          <a:schemeClr val="tx1"/>
        </a:solidFill>
        <a:latin typeface="+mn-lt"/>
        <a:ea typeface="+mn-ea"/>
        <a:cs typeface="+mn-cs"/>
      </a:defRPr>
    </a:lvl8pPr>
    <a:lvl9pPr marL="2056141" algn="l" defTabSz="514037" rtl="0" eaLnBrk="1" latinLnBrk="1" hangingPunct="1">
      <a:defRPr sz="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1579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49D113-2CCC-455C-9915-CFC93D29FD5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81579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480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9D113-2CCC-455C-9915-CFC93D29FD57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2820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9D113-2CCC-455C-9915-CFC93D29FD57}" type="slidenum">
              <a:rPr lang="ko-KR" altLang="en-US" smtClean="0">
                <a:solidFill>
                  <a:prstClr val="black"/>
                </a:solidFill>
              </a:rPr>
              <a:pPr/>
              <a:t>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924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9D113-2CCC-455C-9915-CFC93D29FD57}" type="slidenum">
              <a:rPr lang="ko-KR" altLang="en-US" smtClean="0">
                <a:solidFill>
                  <a:prstClr val="black"/>
                </a:solidFill>
              </a:rPr>
              <a:pPr/>
              <a:t>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924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1.</a:t>
            </a:r>
            <a:r>
              <a:rPr lang="ko-KR" altLang="en-US" dirty="0"/>
              <a:t> 접근</a:t>
            </a:r>
            <a:endParaRPr lang="en-US" altLang="ko-KR" dirty="0"/>
          </a:p>
          <a:p>
            <a:r>
              <a:rPr lang="en-US" altLang="ko-KR" dirty="0"/>
              <a:t>2.</a:t>
            </a:r>
            <a:r>
              <a:rPr lang="ko-KR" altLang="en-US" dirty="0"/>
              <a:t> 오픈</a:t>
            </a:r>
            <a:endParaRPr lang="en-US" altLang="ko-KR" dirty="0"/>
          </a:p>
          <a:p>
            <a:r>
              <a:rPr lang="en-US" altLang="ko-KR" dirty="0"/>
              <a:t>3.</a:t>
            </a:r>
            <a:r>
              <a:rPr lang="ko-KR" altLang="en-US" dirty="0"/>
              <a:t> 본 </a:t>
            </a:r>
            <a:r>
              <a:rPr lang="ko-KR" altLang="en-US" dirty="0" err="1"/>
              <a:t>인젝션위해</a:t>
            </a:r>
            <a:r>
              <a:rPr lang="ko-KR" altLang="en-US" dirty="0"/>
              <a:t> </a:t>
            </a:r>
            <a:r>
              <a:rPr lang="ko-KR" altLang="en-US" dirty="0" err="1"/>
              <a:t>스타퍼</a:t>
            </a:r>
            <a:r>
              <a:rPr lang="ko-KR" altLang="en-US" dirty="0"/>
              <a:t> 길이 결정</a:t>
            </a:r>
            <a:endParaRPr lang="en-US" altLang="ko-KR" dirty="0"/>
          </a:p>
          <a:p>
            <a:r>
              <a:rPr lang="en-US" altLang="ko-KR" dirty="0"/>
              <a:t>4.</a:t>
            </a:r>
            <a:r>
              <a:rPr lang="ko-KR" altLang="en-US" dirty="0"/>
              <a:t> </a:t>
            </a:r>
            <a:r>
              <a:rPr lang="ko-KR" altLang="en-US" dirty="0" err="1"/>
              <a:t>엘리베이션</a:t>
            </a:r>
            <a:r>
              <a:rPr lang="ko-KR" altLang="en-US" dirty="0"/>
              <a:t> 높이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9D113-2CCC-455C-9915-CFC93D29FD57}" type="slidenum">
              <a:rPr lang="ko-KR" altLang="en-US" smtClean="0">
                <a:solidFill>
                  <a:prstClr val="black"/>
                </a:solidFill>
              </a:rPr>
              <a:pPr/>
              <a:t>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924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이니셜드릴로 </a:t>
            </a:r>
            <a:r>
              <a:rPr lang="ko-KR" altLang="en-US" dirty="0" err="1"/>
              <a:t>사이너스까지</a:t>
            </a:r>
            <a:r>
              <a:rPr lang="ko-KR" altLang="en-US" dirty="0"/>
              <a:t> 접근 </a:t>
            </a:r>
            <a:r>
              <a:rPr lang="en-US" altLang="ko-KR" dirty="0"/>
              <a:t>(</a:t>
            </a:r>
            <a:r>
              <a:rPr lang="ko-KR" altLang="en-US" dirty="0"/>
              <a:t>관통 금지</a:t>
            </a:r>
            <a:r>
              <a:rPr lang="en-US" altLang="ko-KR" dirty="0"/>
              <a:t>)</a:t>
            </a:r>
          </a:p>
          <a:p>
            <a:r>
              <a:rPr lang="ko-KR" altLang="en-US" dirty="0"/>
              <a:t>라운드드릴 </a:t>
            </a:r>
            <a:r>
              <a:rPr lang="en-US" altLang="ko-KR" dirty="0"/>
              <a:t>+</a:t>
            </a:r>
            <a:r>
              <a:rPr lang="ko-KR" altLang="en-US" dirty="0"/>
              <a:t> </a:t>
            </a:r>
            <a:r>
              <a:rPr lang="ko-KR" altLang="en-US" dirty="0" err="1"/>
              <a:t>스타퍼를</a:t>
            </a:r>
            <a:r>
              <a:rPr lang="ko-KR" altLang="en-US" dirty="0"/>
              <a:t> 이용하여 </a:t>
            </a:r>
            <a:r>
              <a:rPr lang="ko-KR" altLang="en-US" dirty="0" err="1"/>
              <a:t>바텀라인을</a:t>
            </a:r>
            <a:r>
              <a:rPr lang="ko-KR" altLang="en-US" dirty="0"/>
              <a:t> 관통한다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4</a:t>
            </a:r>
            <a:r>
              <a:rPr lang="ko-KR" altLang="en-US" dirty="0"/>
              <a:t>종류 라운드드릴이 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r>
              <a:rPr lang="en-US" altLang="ko-KR" dirty="0"/>
              <a:t>(21</a:t>
            </a:r>
            <a:r>
              <a:rPr lang="ko-KR" altLang="en-US" dirty="0"/>
              <a:t> 옵션</a:t>
            </a:r>
            <a:r>
              <a:rPr lang="en-US" altLang="ko-KR" dirty="0"/>
              <a:t>)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B0E494-C2E8-4D9A-8CCA-B35A9BBE5EDF}" type="slidenum">
              <a:rPr lang="ko-KR" alt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917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9D113-2CCC-455C-9915-CFC93D29FD57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5089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B0E494-C2E8-4D9A-8CCA-B35A9BBE5EDF}" type="slidenum">
              <a:rPr lang="ko-KR" alt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409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0" cy="1102519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7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1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9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5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3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64AC-B21E-4C31-AFA7-0141893E01B8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BA4B3-9183-41FB-A991-F24C9A739F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9493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64AC-B21E-4C31-AFA7-0141893E01B8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BA4B3-9183-41FB-A991-F24C9A739F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2813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1785600" y="275035"/>
            <a:ext cx="3657600" cy="5851922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12801" y="275035"/>
            <a:ext cx="10820400" cy="5851922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64AC-B21E-4C31-AFA7-0141893E01B8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BA4B3-9183-41FB-A991-F24C9A739F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8927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142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3"/>
          <p:cNvSpPr txBox="1">
            <a:spLocks/>
          </p:cNvSpPr>
          <p:nvPr userDrawn="1"/>
        </p:nvSpPr>
        <p:spPr>
          <a:xfrm>
            <a:off x="6173788" y="4799412"/>
            <a:ext cx="2133600" cy="273844"/>
          </a:xfrm>
          <a:prstGeom prst="rect">
            <a:avLst/>
          </a:prstGeom>
        </p:spPr>
        <p:txBody>
          <a:bodyPr lIns="91400" tIns="45700" rIns="91400" bIns="4570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4A0F9F93-36F9-4C72-A9E5-E52E17E17027}" type="slidenum">
              <a:rPr lang="en-US" altLang="ko-KR" sz="700" smtClean="0">
                <a:solidFill>
                  <a:prstClr val="black">
                    <a:lumMod val="50000"/>
                    <a:lumOff val="50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pPr algn="r">
                <a:defRPr/>
              </a:pPr>
              <a:t>‹#›</a:t>
            </a:fld>
            <a:endParaRPr lang="ko-KR" altLang="en-US" sz="700" dirty="0">
              <a:solidFill>
                <a:prstClr val="black">
                  <a:lumMod val="50000"/>
                  <a:lumOff val="50000"/>
                </a:prst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98297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402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 userDrawn="1"/>
        </p:nvSpPr>
        <p:spPr>
          <a:xfrm>
            <a:off x="0" y="8"/>
            <a:ext cx="9144000" cy="3452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anchor="ctr"/>
          <a:lstStyle/>
          <a:p>
            <a:pPr algn="ctr" defTabSz="685502">
              <a:defRPr/>
            </a:pPr>
            <a:endParaRPr lang="ko-KR" altLang="en-US" sz="1400" dirty="0">
              <a:solidFill>
                <a:prstClr val="white"/>
              </a:solidFill>
              <a:ea typeface="나눔고딕" panose="020D0604000000000000" pitchFamily="50" charset="-127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563568" y="8"/>
            <a:ext cx="1690687" cy="34529"/>
          </a:xfrm>
          <a:prstGeom prst="rect">
            <a:avLst/>
          </a:prstGeom>
          <a:solidFill>
            <a:srgbClr val="D93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anchor="ctr"/>
          <a:lstStyle/>
          <a:p>
            <a:pPr algn="ctr" defTabSz="685502">
              <a:defRPr/>
            </a:pPr>
            <a:endParaRPr lang="ko-KR" altLang="en-US" sz="1400" dirty="0">
              <a:solidFill>
                <a:prstClr val="white"/>
              </a:solidFill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37430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470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8"/>
            <a:ext cx="9144000" cy="3452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anchor="ctr"/>
          <a:lstStyle/>
          <a:p>
            <a:pPr algn="ctr" defTabSz="685502">
              <a:defRPr/>
            </a:pPr>
            <a:endParaRPr lang="ko-KR" altLang="en-US" sz="1400" dirty="0">
              <a:solidFill>
                <a:prstClr val="white"/>
              </a:solidFill>
              <a:ea typeface="나눔고딕" panose="020D0604000000000000" pitchFamily="50" charset="-127"/>
            </a:endParaRPr>
          </a:p>
        </p:txBody>
      </p:sp>
      <p:sp>
        <p:nvSpPr>
          <p:cNvPr id="3" name="직사각형 2"/>
          <p:cNvSpPr/>
          <p:nvPr userDrawn="1"/>
        </p:nvSpPr>
        <p:spPr>
          <a:xfrm>
            <a:off x="7288213" y="8"/>
            <a:ext cx="1439862" cy="34529"/>
          </a:xfrm>
          <a:prstGeom prst="rect">
            <a:avLst/>
          </a:prstGeom>
          <a:solidFill>
            <a:srgbClr val="D93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anchor="ctr"/>
          <a:lstStyle/>
          <a:p>
            <a:pPr algn="ctr" defTabSz="685502">
              <a:defRPr/>
            </a:pPr>
            <a:endParaRPr lang="ko-KR" altLang="en-US" sz="1400" dirty="0">
              <a:solidFill>
                <a:prstClr val="white"/>
              </a:solidFill>
              <a:ea typeface="나눔고딕" panose="020D0604000000000000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497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4214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71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64AC-B21E-4C31-AFA7-0141893E01B8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BA4B3-9183-41FB-A991-F24C9A739F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6154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1" b="6667"/>
          <a:stretch>
            <a:fillRect/>
          </a:stretch>
        </p:blipFill>
        <p:spPr bwMode="auto">
          <a:xfrm>
            <a:off x="0" y="0"/>
            <a:ext cx="9144000" cy="446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9135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304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222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lIns="91400" tIns="45700" rIns="91400" bIns="45700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lIns="91400" tIns="45700" rIns="91400" bIns="4570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1" y="4767264"/>
            <a:ext cx="2133600" cy="273844"/>
          </a:xfrm>
          <a:prstGeom prst="rect">
            <a:avLst/>
          </a:prstGeom>
        </p:spPr>
        <p:txBody>
          <a:bodyPr lIns="91400" tIns="45700" rIns="91400" bIns="45700"/>
          <a:lstStyle/>
          <a:p>
            <a:fld id="{89BD64AC-B21E-4C31-AFA7-0141893E01B8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lIns="91400" tIns="45700" rIns="91400" bIns="45700"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1" y="4767264"/>
            <a:ext cx="2133600" cy="273844"/>
          </a:xfrm>
          <a:prstGeom prst="rect">
            <a:avLst/>
          </a:prstGeom>
        </p:spPr>
        <p:txBody>
          <a:bodyPr lIns="91400" tIns="45700" rIns="91400" bIns="45700"/>
          <a:lstStyle/>
          <a:p>
            <a:fld id="{D65BA4B3-9183-41FB-A991-F24C9A739F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7414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3"/>
          <p:cNvSpPr txBox="1">
            <a:spLocks/>
          </p:cNvSpPr>
          <p:nvPr userDrawn="1"/>
        </p:nvSpPr>
        <p:spPr>
          <a:xfrm>
            <a:off x="6173788" y="4799412"/>
            <a:ext cx="2133600" cy="273844"/>
          </a:xfrm>
          <a:prstGeom prst="rect">
            <a:avLst/>
          </a:prstGeom>
        </p:spPr>
        <p:txBody>
          <a:bodyPr lIns="91400" tIns="45700" rIns="91400" bIns="4570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4A0F9F93-36F9-4C72-A9E5-E52E17E17027}" type="slidenum">
              <a:rPr lang="en-US" altLang="ko-KR" sz="700" smtClean="0">
                <a:solidFill>
                  <a:prstClr val="black">
                    <a:lumMod val="50000"/>
                    <a:lumOff val="50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pPr algn="r">
                <a:defRPr/>
              </a:pPr>
              <a:t>‹#›</a:t>
            </a:fld>
            <a:endParaRPr lang="ko-KR" altLang="en-US" sz="700" dirty="0">
              <a:solidFill>
                <a:prstClr val="black">
                  <a:lumMod val="50000"/>
                  <a:lumOff val="50000"/>
                </a:prst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119541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566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 userDrawn="1"/>
        </p:nvSpPr>
        <p:spPr>
          <a:xfrm>
            <a:off x="0" y="8"/>
            <a:ext cx="9144000" cy="3452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anchor="ctr"/>
          <a:lstStyle/>
          <a:p>
            <a:pPr algn="ctr" defTabSz="685502">
              <a:defRPr/>
            </a:pPr>
            <a:endParaRPr lang="ko-KR" altLang="en-US" sz="1400" dirty="0">
              <a:solidFill>
                <a:prstClr val="white"/>
              </a:solidFill>
              <a:ea typeface="나눔고딕" panose="020D0604000000000000" pitchFamily="50" charset="-127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563568" y="8"/>
            <a:ext cx="1690687" cy="34529"/>
          </a:xfrm>
          <a:prstGeom prst="rect">
            <a:avLst/>
          </a:prstGeom>
          <a:solidFill>
            <a:srgbClr val="D93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anchor="ctr"/>
          <a:lstStyle/>
          <a:p>
            <a:pPr algn="ctr" defTabSz="685502">
              <a:defRPr/>
            </a:pPr>
            <a:endParaRPr lang="ko-KR" altLang="en-US" sz="1400" dirty="0">
              <a:solidFill>
                <a:prstClr val="white"/>
              </a:solidFill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857445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0701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8"/>
            <a:ext cx="9144000" cy="3452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anchor="ctr"/>
          <a:lstStyle/>
          <a:p>
            <a:pPr algn="ctr" defTabSz="685502">
              <a:defRPr/>
            </a:pPr>
            <a:endParaRPr lang="ko-KR" altLang="en-US" sz="1400" dirty="0">
              <a:solidFill>
                <a:prstClr val="white"/>
              </a:solidFill>
              <a:ea typeface="나눔고딕" panose="020D0604000000000000" pitchFamily="50" charset="-127"/>
            </a:endParaRPr>
          </a:p>
        </p:txBody>
      </p:sp>
      <p:sp>
        <p:nvSpPr>
          <p:cNvPr id="3" name="직사각형 2"/>
          <p:cNvSpPr/>
          <p:nvPr userDrawn="1"/>
        </p:nvSpPr>
        <p:spPr>
          <a:xfrm>
            <a:off x="7288213" y="8"/>
            <a:ext cx="1439862" cy="34529"/>
          </a:xfrm>
          <a:prstGeom prst="rect">
            <a:avLst/>
          </a:prstGeom>
          <a:solidFill>
            <a:srgbClr val="D93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anchor="ctr"/>
          <a:lstStyle/>
          <a:p>
            <a:pPr algn="ctr" defTabSz="685502">
              <a:defRPr/>
            </a:pPr>
            <a:endParaRPr lang="ko-KR" altLang="en-US" sz="1400" dirty="0">
              <a:solidFill>
                <a:prstClr val="white"/>
              </a:solidFill>
              <a:ea typeface="나눔고딕" panose="020D0604000000000000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7565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192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8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79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5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39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319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399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47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559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639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64AC-B21E-4C31-AFA7-0141893E01B8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BA4B3-9183-41FB-A991-F24C9A739F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89465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009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1" b="6667"/>
          <a:stretch>
            <a:fillRect/>
          </a:stretch>
        </p:blipFill>
        <p:spPr bwMode="auto">
          <a:xfrm>
            <a:off x="0" y="0"/>
            <a:ext cx="9144000" cy="446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1556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5269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5733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0" cy="1102519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4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64AC-B21E-4C31-AFA7-0141893E01B8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BA4B3-9183-41FB-A991-F24C9A739F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3330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64AC-B21E-4C31-AFA7-0141893E01B8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BA4B3-9183-41FB-A991-F24C9A739F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34838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7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0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1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2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323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403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484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565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646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64AC-B21E-4C31-AFA7-0141893E01B8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BA4B3-9183-41FB-A991-F24C9A739F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30875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12800" y="1600201"/>
            <a:ext cx="7239000" cy="452675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204201" y="1600201"/>
            <a:ext cx="7239000" cy="452675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64AC-B21E-4C31-AFA7-0141893E01B8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BA4B3-9183-41FB-A991-F24C9A739F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05380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9"/>
            <a:ext cx="4040188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079" indent="0">
              <a:buNone/>
              <a:defRPr sz="1800" b="1"/>
            </a:lvl2pPr>
            <a:lvl3pPr marL="816158" indent="0">
              <a:buNone/>
              <a:defRPr sz="1600" b="1"/>
            </a:lvl3pPr>
            <a:lvl4pPr marL="1224236" indent="0">
              <a:buNone/>
              <a:defRPr sz="1400" b="1"/>
            </a:lvl4pPr>
            <a:lvl5pPr marL="1632313" indent="0">
              <a:buNone/>
              <a:defRPr sz="1400" b="1"/>
            </a:lvl5pPr>
            <a:lvl6pPr marL="2040392" indent="0">
              <a:buNone/>
              <a:defRPr sz="1400" b="1"/>
            </a:lvl6pPr>
            <a:lvl7pPr marL="2448471" indent="0">
              <a:buNone/>
              <a:defRPr sz="1400" b="1"/>
            </a:lvl7pPr>
            <a:lvl8pPr marL="2856548" indent="0">
              <a:buNone/>
              <a:defRPr sz="1400" b="1"/>
            </a:lvl8pPr>
            <a:lvl9pPr marL="3264627" indent="0">
              <a:buNone/>
              <a:defRPr sz="14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30" y="1151339"/>
            <a:ext cx="4041775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079" indent="0">
              <a:buNone/>
              <a:defRPr sz="1800" b="1"/>
            </a:lvl2pPr>
            <a:lvl3pPr marL="816158" indent="0">
              <a:buNone/>
              <a:defRPr sz="1600" b="1"/>
            </a:lvl3pPr>
            <a:lvl4pPr marL="1224236" indent="0">
              <a:buNone/>
              <a:defRPr sz="1400" b="1"/>
            </a:lvl4pPr>
            <a:lvl5pPr marL="1632313" indent="0">
              <a:buNone/>
              <a:defRPr sz="1400" b="1"/>
            </a:lvl5pPr>
            <a:lvl6pPr marL="2040392" indent="0">
              <a:buNone/>
              <a:defRPr sz="1400" b="1"/>
            </a:lvl6pPr>
            <a:lvl7pPr marL="2448471" indent="0">
              <a:buNone/>
              <a:defRPr sz="1400" b="1"/>
            </a:lvl7pPr>
            <a:lvl8pPr marL="2856548" indent="0">
              <a:buNone/>
              <a:defRPr sz="1400" b="1"/>
            </a:lvl8pPr>
            <a:lvl9pPr marL="3264627" indent="0">
              <a:buNone/>
              <a:defRPr sz="14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30" y="1631157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64AC-B21E-4C31-AFA7-0141893E01B8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BA4B3-9183-41FB-A991-F24C9A739F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5051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64AC-B21E-4C31-AFA7-0141893E01B8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BA4B3-9183-41FB-A991-F24C9A739F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2608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12800" y="1600201"/>
            <a:ext cx="7239000" cy="452675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204201" y="1600201"/>
            <a:ext cx="7239000" cy="452675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64AC-B21E-4C31-AFA7-0141893E01B8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BA4B3-9183-41FB-A991-F24C9A739F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08198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64AC-B21E-4C31-AFA7-0141893E01B8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BA4B3-9183-41FB-A991-F24C9A739F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22893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4" y="204792"/>
            <a:ext cx="3008313" cy="87153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4" y="1076330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408079" indent="0">
              <a:buNone/>
              <a:defRPr sz="1100"/>
            </a:lvl2pPr>
            <a:lvl3pPr marL="816158" indent="0">
              <a:buNone/>
              <a:defRPr sz="900"/>
            </a:lvl3pPr>
            <a:lvl4pPr marL="1224236" indent="0">
              <a:buNone/>
              <a:defRPr sz="800"/>
            </a:lvl4pPr>
            <a:lvl5pPr marL="1632313" indent="0">
              <a:buNone/>
              <a:defRPr sz="800"/>
            </a:lvl5pPr>
            <a:lvl6pPr marL="2040392" indent="0">
              <a:buNone/>
              <a:defRPr sz="800"/>
            </a:lvl6pPr>
            <a:lvl7pPr marL="2448471" indent="0">
              <a:buNone/>
              <a:defRPr sz="800"/>
            </a:lvl7pPr>
            <a:lvl8pPr marL="2856548" indent="0">
              <a:buNone/>
              <a:defRPr sz="800"/>
            </a:lvl8pPr>
            <a:lvl9pPr marL="3264627" indent="0">
              <a:buNone/>
              <a:defRPr sz="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64AC-B21E-4C31-AFA7-0141893E01B8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BA4B3-9183-41FB-A991-F24C9A739F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45391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8079" indent="0">
              <a:buNone/>
              <a:defRPr sz="2500"/>
            </a:lvl2pPr>
            <a:lvl3pPr marL="816158" indent="0">
              <a:buNone/>
              <a:defRPr sz="2100"/>
            </a:lvl3pPr>
            <a:lvl4pPr marL="1224236" indent="0">
              <a:buNone/>
              <a:defRPr sz="1800"/>
            </a:lvl4pPr>
            <a:lvl5pPr marL="1632313" indent="0">
              <a:buNone/>
              <a:defRPr sz="1800"/>
            </a:lvl5pPr>
            <a:lvl6pPr marL="2040392" indent="0">
              <a:buNone/>
              <a:defRPr sz="1800"/>
            </a:lvl6pPr>
            <a:lvl7pPr marL="2448471" indent="0">
              <a:buNone/>
              <a:defRPr sz="1800"/>
            </a:lvl7pPr>
            <a:lvl8pPr marL="2856548" indent="0">
              <a:buNone/>
              <a:defRPr sz="1800"/>
            </a:lvl8pPr>
            <a:lvl9pPr marL="3264627" indent="0">
              <a:buNone/>
              <a:defRPr sz="18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200"/>
            </a:lvl1pPr>
            <a:lvl2pPr marL="408079" indent="0">
              <a:buNone/>
              <a:defRPr sz="1100"/>
            </a:lvl2pPr>
            <a:lvl3pPr marL="816158" indent="0">
              <a:buNone/>
              <a:defRPr sz="900"/>
            </a:lvl3pPr>
            <a:lvl4pPr marL="1224236" indent="0">
              <a:buNone/>
              <a:defRPr sz="800"/>
            </a:lvl4pPr>
            <a:lvl5pPr marL="1632313" indent="0">
              <a:buNone/>
              <a:defRPr sz="800"/>
            </a:lvl5pPr>
            <a:lvl6pPr marL="2040392" indent="0">
              <a:buNone/>
              <a:defRPr sz="800"/>
            </a:lvl6pPr>
            <a:lvl7pPr marL="2448471" indent="0">
              <a:buNone/>
              <a:defRPr sz="800"/>
            </a:lvl7pPr>
            <a:lvl8pPr marL="2856548" indent="0">
              <a:buNone/>
              <a:defRPr sz="800"/>
            </a:lvl8pPr>
            <a:lvl9pPr marL="3264627" indent="0">
              <a:buNone/>
              <a:defRPr sz="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64AC-B21E-4C31-AFA7-0141893E01B8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BA4B3-9183-41FB-A991-F24C9A739F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49818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64AC-B21E-4C31-AFA7-0141893E01B8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BA4B3-9183-41FB-A991-F24C9A739F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49411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1785600" y="275035"/>
            <a:ext cx="3657600" cy="5851922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12801" y="275035"/>
            <a:ext cx="10820400" cy="5851922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64AC-B21E-4C31-AFA7-0141893E01B8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BA4B3-9183-41FB-A991-F24C9A739F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31872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81A7C5-50FA-48D4-8EAA-97967EE8F9C1}"/>
              </a:ext>
            </a:extLst>
          </p:cNvPr>
          <p:cNvSpPr/>
          <p:nvPr userDrawn="1"/>
        </p:nvSpPr>
        <p:spPr>
          <a:xfrm flipH="1">
            <a:off x="1" y="1"/>
            <a:ext cx="3565061" cy="4861235"/>
          </a:xfrm>
          <a:custGeom>
            <a:avLst/>
            <a:gdLst>
              <a:gd name="connsiteX0" fmla="*/ 4753415 w 4753415"/>
              <a:gd name="connsiteY0" fmla="*/ 0 h 6481647"/>
              <a:gd name="connsiteX1" fmla="*/ 1276475 w 4753415"/>
              <a:gd name="connsiteY1" fmla="*/ 0 h 6481647"/>
              <a:gd name="connsiteX2" fmla="*/ 1263813 w 4753415"/>
              <a:gd name="connsiteY2" fmla="*/ 10321 h 6481647"/>
              <a:gd name="connsiteX3" fmla="*/ 700859 w 4753415"/>
              <a:gd name="connsiteY3" fmla="*/ 2215550 h 6481647"/>
              <a:gd name="connsiteX4" fmla="*/ 377075 w 4753415"/>
              <a:gd name="connsiteY4" fmla="*/ 4238266 h 6481647"/>
              <a:gd name="connsiteX5" fmla="*/ 522872 w 4753415"/>
              <a:gd name="connsiteY5" fmla="*/ 5910188 h 6481647"/>
              <a:gd name="connsiteX6" fmla="*/ 3584627 w 4753415"/>
              <a:gd name="connsiteY6" fmla="*/ 6332783 h 6481647"/>
              <a:gd name="connsiteX7" fmla="*/ 4658105 w 4753415"/>
              <a:gd name="connsiteY7" fmla="*/ 6177954 h 6481647"/>
              <a:gd name="connsiteX8" fmla="*/ 4753415 w 4753415"/>
              <a:gd name="connsiteY8" fmla="*/ 6169603 h 648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415" h="6481647">
                <a:moveTo>
                  <a:pt x="4753415" y="0"/>
                </a:moveTo>
                <a:lnTo>
                  <a:pt x="1276475" y="0"/>
                </a:lnTo>
                <a:lnTo>
                  <a:pt x="1263813" y="10321"/>
                </a:lnTo>
                <a:cubicBezTo>
                  <a:pt x="1140649" y="112988"/>
                  <a:pt x="171869" y="973149"/>
                  <a:pt x="700859" y="2215550"/>
                </a:cubicBezTo>
                <a:cubicBezTo>
                  <a:pt x="1267010" y="3546933"/>
                  <a:pt x="958372" y="4121335"/>
                  <a:pt x="377075" y="4238266"/>
                </a:cubicBezTo>
                <a:cubicBezTo>
                  <a:pt x="-185289" y="4351096"/>
                  <a:pt x="-103868" y="5294757"/>
                  <a:pt x="522872" y="5910188"/>
                </a:cubicBezTo>
                <a:cubicBezTo>
                  <a:pt x="1208311" y="6585109"/>
                  <a:pt x="2011146" y="6570750"/>
                  <a:pt x="3584627" y="6332783"/>
                </a:cubicBezTo>
                <a:cubicBezTo>
                  <a:pt x="4076339" y="6258419"/>
                  <a:pt x="4411802" y="6203887"/>
                  <a:pt x="4658105" y="6177954"/>
                </a:cubicBezTo>
                <a:lnTo>
                  <a:pt x="4753415" y="6169603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256DEB-C2F4-48B3-85A8-EAC6C818A830}"/>
              </a:ext>
            </a:extLst>
          </p:cNvPr>
          <p:cNvSpPr/>
          <p:nvPr userDrawn="1"/>
        </p:nvSpPr>
        <p:spPr>
          <a:xfrm>
            <a:off x="1010419" y="722756"/>
            <a:ext cx="7564062" cy="3697990"/>
          </a:xfrm>
          <a:prstGeom prst="roundRect">
            <a:avLst>
              <a:gd name="adj" fmla="val 396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8E22592-4104-44CD-9320-3876DC8E1C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3345" y="2681717"/>
            <a:ext cx="1496702" cy="1896815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B9201DA-9A9A-4F49-997E-05DC4FE17C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184854" y="545490"/>
            <a:ext cx="1496701" cy="193577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32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0810119-008C-4710-AE59-426042E142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6782" y="607590"/>
            <a:ext cx="4557218" cy="4535911"/>
          </a:xfrm>
          <a:custGeom>
            <a:avLst/>
            <a:gdLst>
              <a:gd name="connsiteX0" fmla="*/ 1955800 w 6076290"/>
              <a:gd name="connsiteY0" fmla="*/ 0 h 6047881"/>
              <a:gd name="connsiteX1" fmla="*/ 3338760 w 6076290"/>
              <a:gd name="connsiteY1" fmla="*/ 572841 h 6047881"/>
              <a:gd name="connsiteX2" fmla="*/ 6076290 w 6076290"/>
              <a:gd name="connsiteY2" fmla="*/ 3310372 h 6047881"/>
              <a:gd name="connsiteX3" fmla="*/ 6076290 w 6076290"/>
              <a:gd name="connsiteY3" fmla="*/ 6047881 h 6047881"/>
              <a:gd name="connsiteX4" fmla="*/ 3281962 w 6076290"/>
              <a:gd name="connsiteY4" fmla="*/ 6047881 h 6047881"/>
              <a:gd name="connsiteX5" fmla="*/ 572842 w 6076290"/>
              <a:gd name="connsiteY5" fmla="*/ 3338760 h 6047881"/>
              <a:gd name="connsiteX6" fmla="*/ 572842 w 6076290"/>
              <a:gd name="connsiteY6" fmla="*/ 572842 h 6047881"/>
              <a:gd name="connsiteX7" fmla="*/ 1955800 w 6076290"/>
              <a:gd name="connsiteY7" fmla="*/ 0 h 6047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76290" h="6047881">
                <a:moveTo>
                  <a:pt x="1955800" y="0"/>
                </a:moveTo>
                <a:cubicBezTo>
                  <a:pt x="2456334" y="0"/>
                  <a:pt x="2956866" y="190947"/>
                  <a:pt x="3338760" y="572841"/>
                </a:cubicBezTo>
                <a:lnTo>
                  <a:pt x="6076290" y="3310372"/>
                </a:lnTo>
                <a:lnTo>
                  <a:pt x="6076290" y="6047881"/>
                </a:lnTo>
                <a:lnTo>
                  <a:pt x="3281962" y="6047881"/>
                </a:lnTo>
                <a:lnTo>
                  <a:pt x="572842" y="3338760"/>
                </a:lnTo>
                <a:cubicBezTo>
                  <a:pt x="-190947" y="2574972"/>
                  <a:pt x="-190947" y="1336629"/>
                  <a:pt x="572842" y="572842"/>
                </a:cubicBezTo>
                <a:cubicBezTo>
                  <a:pt x="954735" y="190947"/>
                  <a:pt x="1455267" y="0"/>
                  <a:pt x="1955800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7663C72-54C0-4512-9656-C70ADC589398}"/>
              </a:ext>
            </a:extLst>
          </p:cNvPr>
          <p:cNvSpPr/>
          <p:nvPr userDrawn="1"/>
        </p:nvSpPr>
        <p:spPr>
          <a:xfrm rot="2700000">
            <a:off x="-969300" y="731240"/>
            <a:ext cx="5933116" cy="2933700"/>
          </a:xfrm>
          <a:custGeom>
            <a:avLst/>
            <a:gdLst>
              <a:gd name="connsiteX0" fmla="*/ 0 w 7910821"/>
              <a:gd name="connsiteY0" fmla="*/ 1766453 h 3911600"/>
              <a:gd name="connsiteX1" fmla="*/ 1766453 w 7910821"/>
              <a:gd name="connsiteY1" fmla="*/ 0 h 3911600"/>
              <a:gd name="connsiteX2" fmla="*/ 5955021 w 7910821"/>
              <a:gd name="connsiteY2" fmla="*/ 0 h 3911600"/>
              <a:gd name="connsiteX3" fmla="*/ 7910821 w 7910821"/>
              <a:gd name="connsiteY3" fmla="*/ 1955800 h 3911600"/>
              <a:gd name="connsiteX4" fmla="*/ 5955021 w 7910821"/>
              <a:gd name="connsiteY4" fmla="*/ 3911600 h 3911600"/>
              <a:gd name="connsiteX5" fmla="*/ 2145147 w 7910821"/>
              <a:gd name="connsiteY5" fmla="*/ 3911600 h 391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10821" h="3911600">
                <a:moveTo>
                  <a:pt x="0" y="1766453"/>
                </a:moveTo>
                <a:lnTo>
                  <a:pt x="1766453" y="0"/>
                </a:lnTo>
                <a:lnTo>
                  <a:pt x="5955021" y="0"/>
                </a:lnTo>
                <a:cubicBezTo>
                  <a:pt x="7035180" y="0"/>
                  <a:pt x="7910821" y="875641"/>
                  <a:pt x="7910821" y="1955800"/>
                </a:cubicBezTo>
                <a:cubicBezTo>
                  <a:pt x="7910821" y="3035959"/>
                  <a:pt x="7035180" y="3911600"/>
                  <a:pt x="5955021" y="3911600"/>
                </a:cubicBezTo>
                <a:lnTo>
                  <a:pt x="2145147" y="39116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275063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40"/>
            <a:ext cx="4040188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7991" indent="0">
              <a:buNone/>
              <a:defRPr sz="1800" b="1"/>
            </a:lvl2pPr>
            <a:lvl3pPr marL="815981" indent="0">
              <a:buNone/>
              <a:defRPr sz="1600" b="1"/>
            </a:lvl3pPr>
            <a:lvl4pPr marL="1223972" indent="0">
              <a:buNone/>
              <a:defRPr sz="1400" b="1"/>
            </a:lvl4pPr>
            <a:lvl5pPr marL="1631961" indent="0">
              <a:buNone/>
              <a:defRPr sz="1400" b="1"/>
            </a:lvl5pPr>
            <a:lvl6pPr marL="2039950" indent="0">
              <a:buNone/>
              <a:defRPr sz="1400" b="1"/>
            </a:lvl6pPr>
            <a:lvl7pPr marL="2447940" indent="0">
              <a:buNone/>
              <a:defRPr sz="1400" b="1"/>
            </a:lvl7pPr>
            <a:lvl8pPr marL="2855927" indent="0">
              <a:buNone/>
              <a:defRPr sz="1400" b="1"/>
            </a:lvl8pPr>
            <a:lvl9pPr marL="3263918" indent="0">
              <a:buNone/>
              <a:defRPr sz="14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34" y="1151340"/>
            <a:ext cx="4041775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7991" indent="0">
              <a:buNone/>
              <a:defRPr sz="1800" b="1"/>
            </a:lvl2pPr>
            <a:lvl3pPr marL="815981" indent="0">
              <a:buNone/>
              <a:defRPr sz="1600" b="1"/>
            </a:lvl3pPr>
            <a:lvl4pPr marL="1223972" indent="0">
              <a:buNone/>
              <a:defRPr sz="1400" b="1"/>
            </a:lvl4pPr>
            <a:lvl5pPr marL="1631961" indent="0">
              <a:buNone/>
              <a:defRPr sz="1400" b="1"/>
            </a:lvl5pPr>
            <a:lvl6pPr marL="2039950" indent="0">
              <a:buNone/>
              <a:defRPr sz="1400" b="1"/>
            </a:lvl6pPr>
            <a:lvl7pPr marL="2447940" indent="0">
              <a:buNone/>
              <a:defRPr sz="1400" b="1"/>
            </a:lvl7pPr>
            <a:lvl8pPr marL="2855927" indent="0">
              <a:buNone/>
              <a:defRPr sz="1400" b="1"/>
            </a:lvl8pPr>
            <a:lvl9pPr marL="3263918" indent="0">
              <a:buNone/>
              <a:defRPr sz="14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34" y="1631157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64AC-B21E-4C31-AFA7-0141893E01B8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BA4B3-9183-41FB-A991-F24C9A739F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7615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64AC-B21E-4C31-AFA7-0141893E01B8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BA4B3-9183-41FB-A991-F24C9A739F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0131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64AC-B21E-4C31-AFA7-0141893E01B8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BA4B3-9183-41FB-A991-F24C9A739F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2632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4" y="204792"/>
            <a:ext cx="3008313" cy="87153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4" y="1076332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407991" indent="0">
              <a:buNone/>
              <a:defRPr sz="1100"/>
            </a:lvl2pPr>
            <a:lvl3pPr marL="815981" indent="0">
              <a:buNone/>
              <a:defRPr sz="900"/>
            </a:lvl3pPr>
            <a:lvl4pPr marL="1223972" indent="0">
              <a:buNone/>
              <a:defRPr sz="800"/>
            </a:lvl4pPr>
            <a:lvl5pPr marL="1631961" indent="0">
              <a:buNone/>
              <a:defRPr sz="800"/>
            </a:lvl5pPr>
            <a:lvl6pPr marL="2039950" indent="0">
              <a:buNone/>
              <a:defRPr sz="800"/>
            </a:lvl6pPr>
            <a:lvl7pPr marL="2447940" indent="0">
              <a:buNone/>
              <a:defRPr sz="800"/>
            </a:lvl7pPr>
            <a:lvl8pPr marL="2855927" indent="0">
              <a:buNone/>
              <a:defRPr sz="800"/>
            </a:lvl8pPr>
            <a:lvl9pPr marL="3263918" indent="0">
              <a:buNone/>
              <a:defRPr sz="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64AC-B21E-4C31-AFA7-0141893E01B8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BA4B3-9183-41FB-A991-F24C9A739F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2765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7991" indent="0">
              <a:buNone/>
              <a:defRPr sz="2500"/>
            </a:lvl2pPr>
            <a:lvl3pPr marL="815981" indent="0">
              <a:buNone/>
              <a:defRPr sz="2100"/>
            </a:lvl3pPr>
            <a:lvl4pPr marL="1223972" indent="0">
              <a:buNone/>
              <a:defRPr sz="1800"/>
            </a:lvl4pPr>
            <a:lvl5pPr marL="1631961" indent="0">
              <a:buNone/>
              <a:defRPr sz="1800"/>
            </a:lvl5pPr>
            <a:lvl6pPr marL="2039950" indent="0">
              <a:buNone/>
              <a:defRPr sz="1800"/>
            </a:lvl6pPr>
            <a:lvl7pPr marL="2447940" indent="0">
              <a:buNone/>
              <a:defRPr sz="1800"/>
            </a:lvl7pPr>
            <a:lvl8pPr marL="2855927" indent="0">
              <a:buNone/>
              <a:defRPr sz="1800"/>
            </a:lvl8pPr>
            <a:lvl9pPr marL="3263918" indent="0">
              <a:buNone/>
              <a:defRPr sz="18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200"/>
            </a:lvl1pPr>
            <a:lvl2pPr marL="407991" indent="0">
              <a:buNone/>
              <a:defRPr sz="1100"/>
            </a:lvl2pPr>
            <a:lvl3pPr marL="815981" indent="0">
              <a:buNone/>
              <a:defRPr sz="900"/>
            </a:lvl3pPr>
            <a:lvl4pPr marL="1223972" indent="0">
              <a:buNone/>
              <a:defRPr sz="800"/>
            </a:lvl4pPr>
            <a:lvl5pPr marL="1631961" indent="0">
              <a:buNone/>
              <a:defRPr sz="800"/>
            </a:lvl5pPr>
            <a:lvl6pPr marL="2039950" indent="0">
              <a:buNone/>
              <a:defRPr sz="800"/>
            </a:lvl6pPr>
            <a:lvl7pPr marL="2447940" indent="0">
              <a:buNone/>
              <a:defRPr sz="800"/>
            </a:lvl7pPr>
            <a:lvl8pPr marL="2855927" indent="0">
              <a:buNone/>
              <a:defRPr sz="800"/>
            </a:lvl8pPr>
            <a:lvl9pPr marL="3263918" indent="0">
              <a:buNone/>
              <a:defRPr sz="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64AC-B21E-4C31-AFA7-0141893E01B8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BA4B3-9183-41FB-A991-F24C9A739F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9989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81599" tIns="40797" rIns="81599" bIns="40797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81599" tIns="40797" rIns="81599" bIns="40797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1" y="4767264"/>
            <a:ext cx="2133600" cy="273844"/>
          </a:xfrm>
          <a:prstGeom prst="rect">
            <a:avLst/>
          </a:prstGeom>
        </p:spPr>
        <p:txBody>
          <a:bodyPr vert="horz" lIns="81599" tIns="40797" rIns="81599" bIns="40797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D64AC-B21E-4C31-AFA7-0141893E01B8}" type="datetimeFigureOut">
              <a:rPr lang="ko-KR" altLang="en-US" smtClean="0"/>
              <a:t>2023-11-23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81599" tIns="40797" rIns="81599" bIns="40797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1" y="4767264"/>
            <a:ext cx="2133600" cy="273844"/>
          </a:xfrm>
          <a:prstGeom prst="rect">
            <a:avLst/>
          </a:prstGeom>
        </p:spPr>
        <p:txBody>
          <a:bodyPr vert="horz" lIns="81599" tIns="40797" rIns="81599" bIns="40797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BA4B3-9183-41FB-A991-F24C9A739F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7763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815981" rtl="0" eaLnBrk="1" latinLnBrk="1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993" indent="-305993" algn="l" defTabSz="815981" rtl="0" eaLnBrk="1" latinLnBrk="1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2984" indent="-254994" algn="l" defTabSz="815981" rtl="0" eaLnBrk="1" latinLnBrk="1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9977" indent="-203996" algn="l" defTabSz="815981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7963" indent="-203996" algn="l" defTabSz="815981" rtl="0" eaLnBrk="1" latinLnBrk="1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5956" indent="-203996" algn="l" defTabSz="815981" rtl="0" eaLnBrk="1" latinLnBrk="1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3945" indent="-203996" algn="l" defTabSz="815981" rtl="0" eaLnBrk="1" latinLnBrk="1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1933" indent="-203996" algn="l" defTabSz="815981" rtl="0" eaLnBrk="1" latinLnBrk="1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9924" indent="-203996" algn="l" defTabSz="815981" rtl="0" eaLnBrk="1" latinLnBrk="1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7915" indent="-203996" algn="l" defTabSz="815981" rtl="0" eaLnBrk="1" latinLnBrk="1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15981" rtl="0" eaLnBrk="1" latinLnBrk="1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991" algn="l" defTabSz="815981" rtl="0" eaLnBrk="1" latinLnBrk="1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5981" algn="l" defTabSz="815981" rtl="0" eaLnBrk="1" latinLnBrk="1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3972" algn="l" defTabSz="815981" rtl="0" eaLnBrk="1" latinLnBrk="1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1961" algn="l" defTabSz="815981" rtl="0" eaLnBrk="1" latinLnBrk="1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9950" algn="l" defTabSz="815981" rtl="0" eaLnBrk="1" latinLnBrk="1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7940" algn="l" defTabSz="815981" rtl="0" eaLnBrk="1" latinLnBrk="1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5927" algn="l" defTabSz="815981" rtl="0" eaLnBrk="1" latinLnBrk="1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3918" algn="l" defTabSz="815981" rtl="0" eaLnBrk="1" latinLnBrk="1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68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3" r:id="rId11"/>
  </p:sldLayoutIdLst>
  <p:txStyles>
    <p:titleStyle>
      <a:lvl1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나눔바른고딕" panose="020B0603020101020101" pitchFamily="50" charset="-127"/>
        </a:defRPr>
      </a:lvl2pPr>
      <a:lvl3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나눔바른고딕" panose="020B0603020101020101" pitchFamily="50" charset="-127"/>
        </a:defRPr>
      </a:lvl3pPr>
      <a:lvl4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나눔바른고딕" panose="020B0603020101020101" pitchFamily="50" charset="-127"/>
        </a:defRPr>
      </a:lvl4pPr>
      <a:lvl5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나눔바른고딕" panose="020B0603020101020101" pitchFamily="50" charset="-127"/>
        </a:defRPr>
      </a:lvl5pPr>
      <a:lvl6pPr marL="342752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나눔바른고딕" panose="020B0603020101020101" pitchFamily="50" charset="-127"/>
        </a:defRPr>
      </a:lvl6pPr>
      <a:lvl7pPr marL="685502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나눔바른고딕" panose="020B0603020101020101" pitchFamily="50" charset="-127"/>
        </a:defRPr>
      </a:lvl7pPr>
      <a:lvl8pPr marL="1028253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나눔바른고딕" panose="020B0603020101020101" pitchFamily="50" charset="-127"/>
        </a:defRPr>
      </a:lvl8pPr>
      <a:lvl9pPr marL="1371004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나눔바른고딕" panose="020B0603020101020101" pitchFamily="50" charset="-127"/>
        </a:defRPr>
      </a:lvl9pPr>
    </p:titleStyle>
    <p:bodyStyle>
      <a:lvl1pPr marL="171376" indent="-171376" algn="l" rtl="0" eaLnBrk="0" fontAlgn="base" latinLnBrk="1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27" indent="-171376" algn="l" rtl="0" eaLnBrk="0" fontAlgn="base" latinLnBrk="1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77" indent="-171376" algn="l" rtl="0" eaLnBrk="0" fontAlgn="base" latinLnBrk="1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28" indent="-171376" algn="l" rtl="0" eaLnBrk="0" fontAlgn="base" latinLnBrk="1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2380" indent="-171376" algn="l" rtl="0" eaLnBrk="0" fontAlgn="base" latinLnBrk="1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130" indent="-171376" algn="l" defTabSz="685502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883" indent="-171376" algn="l" defTabSz="685502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34" indent="-171376" algn="l" defTabSz="685502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83" indent="-171376" algn="l" defTabSz="685502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02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2" algn="l" defTabSz="685502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02" algn="l" defTabSz="685502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53" algn="l" defTabSz="685502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04" algn="l" defTabSz="685502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56" algn="l" defTabSz="685502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07" algn="l" defTabSz="685502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57" algn="l" defTabSz="685502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11" algn="l" defTabSz="685502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05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</p:sldLayoutIdLst>
  <p:txStyles>
    <p:titleStyle>
      <a:lvl1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나눔바른고딕" panose="020B0603020101020101" pitchFamily="50" charset="-127"/>
        </a:defRPr>
      </a:lvl2pPr>
      <a:lvl3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나눔바른고딕" panose="020B0603020101020101" pitchFamily="50" charset="-127"/>
        </a:defRPr>
      </a:lvl3pPr>
      <a:lvl4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나눔바른고딕" panose="020B0603020101020101" pitchFamily="50" charset="-127"/>
        </a:defRPr>
      </a:lvl4pPr>
      <a:lvl5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나눔바른고딕" panose="020B0603020101020101" pitchFamily="50" charset="-127"/>
        </a:defRPr>
      </a:lvl5pPr>
      <a:lvl6pPr marL="342752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나눔바른고딕" panose="020B0603020101020101" pitchFamily="50" charset="-127"/>
        </a:defRPr>
      </a:lvl6pPr>
      <a:lvl7pPr marL="685502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나눔바른고딕" panose="020B0603020101020101" pitchFamily="50" charset="-127"/>
        </a:defRPr>
      </a:lvl7pPr>
      <a:lvl8pPr marL="1028253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나눔바른고딕" panose="020B0603020101020101" pitchFamily="50" charset="-127"/>
        </a:defRPr>
      </a:lvl8pPr>
      <a:lvl9pPr marL="1371004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나눔바른고딕" panose="020B0603020101020101" pitchFamily="50" charset="-127"/>
        </a:defRPr>
      </a:lvl9pPr>
    </p:titleStyle>
    <p:bodyStyle>
      <a:lvl1pPr marL="171376" indent="-171376" algn="l" rtl="0" eaLnBrk="0" fontAlgn="base" latinLnBrk="1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27" indent="-171376" algn="l" rtl="0" eaLnBrk="0" fontAlgn="base" latinLnBrk="1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77" indent="-171376" algn="l" rtl="0" eaLnBrk="0" fontAlgn="base" latinLnBrk="1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28" indent="-171376" algn="l" rtl="0" eaLnBrk="0" fontAlgn="base" latinLnBrk="1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2380" indent="-171376" algn="l" rtl="0" eaLnBrk="0" fontAlgn="base" latinLnBrk="1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130" indent="-171376" algn="l" defTabSz="685502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883" indent="-171376" algn="l" defTabSz="685502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34" indent="-171376" algn="l" defTabSz="685502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83" indent="-171376" algn="l" defTabSz="685502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02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2" algn="l" defTabSz="685502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02" algn="l" defTabSz="685502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53" algn="l" defTabSz="685502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04" algn="l" defTabSz="685502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56" algn="l" defTabSz="685502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07" algn="l" defTabSz="685502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57" algn="l" defTabSz="685502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11" algn="l" defTabSz="685502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81616" tIns="40807" rIns="81616" bIns="40807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81616" tIns="40807" rIns="81616" bIns="40807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1" y="4767264"/>
            <a:ext cx="2133600" cy="273844"/>
          </a:xfrm>
          <a:prstGeom prst="rect">
            <a:avLst/>
          </a:prstGeom>
        </p:spPr>
        <p:txBody>
          <a:bodyPr vert="horz" lIns="81616" tIns="40807" rIns="81616" bIns="40807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89BD64AC-B21E-4C31-AFA7-0141893E01B8}" type="datetimeFigureOut">
              <a:rPr lang="ko-KR" altLang="en-US" smtClean="0"/>
              <a:pPr/>
              <a:t>2023-11-23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81616" tIns="40807" rIns="81616" bIns="40807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1" y="4767264"/>
            <a:ext cx="2133600" cy="273844"/>
          </a:xfrm>
          <a:prstGeom prst="rect">
            <a:avLst/>
          </a:prstGeom>
        </p:spPr>
        <p:txBody>
          <a:bodyPr vert="horz" lIns="81616" tIns="40807" rIns="81616" bIns="40807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</a:defRPr>
            </a:lvl1pPr>
          </a:lstStyle>
          <a:p>
            <a:fld id="{D65BA4B3-9183-41FB-A991-F24C9A739FF8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7671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816158" rtl="0" eaLnBrk="1" latinLnBrk="1" hangingPunct="1">
        <a:spcBef>
          <a:spcPct val="0"/>
        </a:spcBef>
        <a:buNone/>
        <a:defRPr sz="3900" kern="1200">
          <a:solidFill>
            <a:schemeClr val="tx1"/>
          </a:solidFill>
          <a:latin typeface="Arial Unicode MS" panose="020B0604020202020204" pitchFamily="50" charset="-127"/>
          <a:ea typeface="Arial Unicode MS" panose="020B0604020202020204" pitchFamily="50" charset="-127"/>
          <a:cs typeface="+mj-cs"/>
        </a:defRPr>
      </a:lvl1pPr>
    </p:titleStyle>
    <p:bodyStyle>
      <a:lvl1pPr marL="306058" indent="-306058" algn="l" defTabSz="816158" rtl="0" eaLnBrk="1" latinLnBrk="1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Arial Unicode MS" panose="020B0604020202020204" pitchFamily="50" charset="-127"/>
          <a:ea typeface="Arial Unicode MS" panose="020B0604020202020204" pitchFamily="50" charset="-127"/>
          <a:cs typeface="+mn-cs"/>
        </a:defRPr>
      </a:lvl1pPr>
      <a:lvl2pPr marL="663129" indent="-255050" algn="l" defTabSz="816158" rtl="0" eaLnBrk="1" latinLnBrk="1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Arial Unicode MS" panose="020B0604020202020204" pitchFamily="50" charset="-127"/>
          <a:ea typeface="Arial Unicode MS" panose="020B0604020202020204" pitchFamily="50" charset="-127"/>
          <a:cs typeface="+mn-cs"/>
        </a:defRPr>
      </a:lvl2pPr>
      <a:lvl3pPr marL="1020197" indent="-204040" algn="l" defTabSz="816158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 Unicode MS" panose="020B0604020202020204" pitchFamily="50" charset="-127"/>
          <a:ea typeface="Arial Unicode MS" panose="020B0604020202020204" pitchFamily="50" charset="-127"/>
          <a:cs typeface="+mn-cs"/>
        </a:defRPr>
      </a:lvl3pPr>
      <a:lvl4pPr marL="1428274" indent="-204040" algn="l" defTabSz="816158" rtl="0" eaLnBrk="1" latinLnBrk="1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 Unicode MS" panose="020B0604020202020204" pitchFamily="50" charset="-127"/>
          <a:ea typeface="Arial Unicode MS" panose="020B0604020202020204" pitchFamily="50" charset="-127"/>
          <a:cs typeface="+mn-cs"/>
        </a:defRPr>
      </a:lvl4pPr>
      <a:lvl5pPr marL="1836353" indent="-204040" algn="l" defTabSz="816158" rtl="0" eaLnBrk="1" latinLnBrk="1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Arial Unicode MS" panose="020B0604020202020204" pitchFamily="50" charset="-127"/>
          <a:ea typeface="Arial Unicode MS" panose="020B0604020202020204" pitchFamily="50" charset="-127"/>
          <a:cs typeface="+mn-cs"/>
        </a:defRPr>
      </a:lvl5pPr>
      <a:lvl6pPr marL="2244432" indent="-204040" algn="l" defTabSz="816158" rtl="0" eaLnBrk="1" latinLnBrk="1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509" indent="-204040" algn="l" defTabSz="816158" rtl="0" eaLnBrk="1" latinLnBrk="1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589" indent="-204040" algn="l" defTabSz="816158" rtl="0" eaLnBrk="1" latinLnBrk="1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8668" indent="-204040" algn="l" defTabSz="816158" rtl="0" eaLnBrk="1" latinLnBrk="1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16158" rtl="0" eaLnBrk="1" latinLnBrk="1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079" algn="l" defTabSz="816158" rtl="0" eaLnBrk="1" latinLnBrk="1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158" algn="l" defTabSz="816158" rtl="0" eaLnBrk="1" latinLnBrk="1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236" algn="l" defTabSz="816158" rtl="0" eaLnBrk="1" latinLnBrk="1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313" algn="l" defTabSz="816158" rtl="0" eaLnBrk="1" latinLnBrk="1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392" algn="l" defTabSz="816158" rtl="0" eaLnBrk="1" latinLnBrk="1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471" algn="l" defTabSz="816158" rtl="0" eaLnBrk="1" latinLnBrk="1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548" algn="l" defTabSz="816158" rtl="0" eaLnBrk="1" latinLnBrk="1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627" algn="l" defTabSz="816158" rtl="0" eaLnBrk="1" latinLnBrk="1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6A011B42-D820-A816-11BE-FDB976D0A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00E4467-A73F-9CB0-759A-5B4791EB0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11" name="슬라이드 번호 개체 틀 5">
            <a:extLst>
              <a:ext uri="{FF2B5EF4-FFF2-40B4-BE49-F238E27FC236}">
                <a16:creationId xmlns:a16="http://schemas.microsoft.com/office/drawing/2014/main" id="{8FF8C3D2-092B-0DA5-E47B-43448183CAAE}"/>
              </a:ext>
            </a:extLst>
          </p:cNvPr>
          <p:cNvSpPr txBox="1">
            <a:spLocks/>
          </p:cNvSpPr>
          <p:nvPr userDrawn="1"/>
        </p:nvSpPr>
        <p:spPr>
          <a:xfrm>
            <a:off x="8467961" y="4861708"/>
            <a:ext cx="397971" cy="238149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6C691E-092A-4B74-8681-54E9A71BAD4D}" type="slidenum">
              <a:rPr lang="ko-KR" altLang="en-US" sz="900" smtClean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pPr/>
              <a:t>‹#›</a:t>
            </a:fld>
            <a:endParaRPr lang="ko-KR" altLang="en-US" sz="900" dirty="0"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B6C9646-FCB4-C2BC-1581-1B239116C7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8961" y="144673"/>
            <a:ext cx="875614" cy="25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79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microsoft.com/office/2007/relationships/hdphoto" Target="../media/hdphoto3.wdp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11" Type="http://schemas.openxmlformats.org/officeDocument/2006/relationships/image" Target="../media/image47.png"/><Relationship Id="rId5" Type="http://schemas.microsoft.com/office/2007/relationships/hdphoto" Target="../media/hdphoto10.wdp"/><Relationship Id="rId15" Type="http://schemas.openxmlformats.org/officeDocument/2006/relationships/image" Target="../media/image23.png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13.wdp"/><Relationship Id="rId3" Type="http://schemas.openxmlformats.org/officeDocument/2006/relationships/image" Target="../media/image57.emf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12.wdp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5" Type="http://schemas.microsoft.com/office/2007/relationships/hdphoto" Target="../media/hdphoto14.wdp"/><Relationship Id="rId10" Type="http://schemas.openxmlformats.org/officeDocument/2006/relationships/image" Target="../media/image63.png"/><Relationship Id="rId4" Type="http://schemas.openxmlformats.org/officeDocument/2006/relationships/image" Target="../media/image58.emf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image" Target="../media/image21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18" Type="http://schemas.openxmlformats.org/officeDocument/2006/relationships/image" Target="../media/image20.png"/><Relationship Id="rId26" Type="http://schemas.microsoft.com/office/2007/relationships/hdphoto" Target="../media/hdphoto8.wdp"/><Relationship Id="rId3" Type="http://schemas.openxmlformats.org/officeDocument/2006/relationships/image" Target="../media/image24.png"/><Relationship Id="rId21" Type="http://schemas.microsoft.com/office/2007/relationships/hdphoto" Target="../media/hdphoto6.wdp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microsoft.com/office/2007/relationships/hdphoto" Target="../media/hdphoto5.wdp"/><Relationship Id="rId24" Type="http://schemas.openxmlformats.org/officeDocument/2006/relationships/image" Target="../media/image19.png"/><Relationship Id="rId5" Type="http://schemas.openxmlformats.org/officeDocument/2006/relationships/image" Target="../media/image25.png"/><Relationship Id="rId15" Type="http://schemas.openxmlformats.org/officeDocument/2006/relationships/image" Target="../media/image34.png"/><Relationship Id="rId23" Type="http://schemas.microsoft.com/office/2007/relationships/hdphoto" Target="../media/hdphoto7.wdp"/><Relationship Id="rId28" Type="http://schemas.microsoft.com/office/2007/relationships/hdphoto" Target="../media/hdphoto9.wdp"/><Relationship Id="rId10" Type="http://schemas.openxmlformats.org/officeDocument/2006/relationships/image" Target="../media/image30.png"/><Relationship Id="rId19" Type="http://schemas.microsoft.com/office/2007/relationships/hdphoto" Target="../media/hdphoto2.wdp"/><Relationship Id="rId4" Type="http://schemas.microsoft.com/office/2007/relationships/hdphoto" Target="../media/hdphoto4.wdp"/><Relationship Id="rId9" Type="http://schemas.openxmlformats.org/officeDocument/2006/relationships/image" Target="../media/image29.png"/><Relationship Id="rId14" Type="http://schemas.openxmlformats.org/officeDocument/2006/relationships/image" Target="../media/image33.png"/><Relationship Id="rId22" Type="http://schemas.openxmlformats.org/officeDocument/2006/relationships/image" Target="../media/image38.png"/><Relationship Id="rId27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EBFA36-612F-4BA4-A6A4-FA8FBA0E981A}"/>
              </a:ext>
            </a:extLst>
          </p:cNvPr>
          <p:cNvSpPr/>
          <p:nvPr/>
        </p:nvSpPr>
        <p:spPr>
          <a:xfrm>
            <a:off x="4586782" y="607590"/>
            <a:ext cx="4557218" cy="4535911"/>
          </a:xfrm>
          <a:custGeom>
            <a:avLst/>
            <a:gdLst>
              <a:gd name="connsiteX0" fmla="*/ 1955800 w 6076290"/>
              <a:gd name="connsiteY0" fmla="*/ 0 h 6047881"/>
              <a:gd name="connsiteX1" fmla="*/ 3338760 w 6076290"/>
              <a:gd name="connsiteY1" fmla="*/ 572841 h 6047881"/>
              <a:gd name="connsiteX2" fmla="*/ 6076290 w 6076290"/>
              <a:gd name="connsiteY2" fmla="*/ 3310372 h 6047881"/>
              <a:gd name="connsiteX3" fmla="*/ 6076290 w 6076290"/>
              <a:gd name="connsiteY3" fmla="*/ 6047881 h 6047881"/>
              <a:gd name="connsiteX4" fmla="*/ 3281962 w 6076290"/>
              <a:gd name="connsiteY4" fmla="*/ 6047881 h 6047881"/>
              <a:gd name="connsiteX5" fmla="*/ 572842 w 6076290"/>
              <a:gd name="connsiteY5" fmla="*/ 3338760 h 6047881"/>
              <a:gd name="connsiteX6" fmla="*/ 572842 w 6076290"/>
              <a:gd name="connsiteY6" fmla="*/ 572842 h 6047881"/>
              <a:gd name="connsiteX7" fmla="*/ 1955800 w 6076290"/>
              <a:gd name="connsiteY7" fmla="*/ 0 h 6047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76290" h="6047881">
                <a:moveTo>
                  <a:pt x="1955800" y="0"/>
                </a:moveTo>
                <a:cubicBezTo>
                  <a:pt x="2456334" y="0"/>
                  <a:pt x="2956866" y="190947"/>
                  <a:pt x="3338760" y="572841"/>
                </a:cubicBezTo>
                <a:lnTo>
                  <a:pt x="6076290" y="3310372"/>
                </a:lnTo>
                <a:lnTo>
                  <a:pt x="6076290" y="6047881"/>
                </a:lnTo>
                <a:lnTo>
                  <a:pt x="3281962" y="6047881"/>
                </a:lnTo>
                <a:lnTo>
                  <a:pt x="572842" y="3338760"/>
                </a:lnTo>
                <a:cubicBezTo>
                  <a:pt x="-190947" y="2574972"/>
                  <a:pt x="-190947" y="1336629"/>
                  <a:pt x="572842" y="572842"/>
                </a:cubicBezTo>
                <a:cubicBezTo>
                  <a:pt x="954735" y="190947"/>
                  <a:pt x="1455267" y="0"/>
                  <a:pt x="1955800" y="0"/>
                </a:cubicBezTo>
                <a:close/>
              </a:path>
            </a:pathLst>
          </a:custGeom>
          <a:gradFill>
            <a:gsLst>
              <a:gs pos="0">
                <a:srgbClr val="3A5BE0">
                  <a:alpha val="25000"/>
                </a:srgbClr>
              </a:gs>
              <a:gs pos="100000">
                <a:srgbClr val="2441B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E3BC8D1-12AD-49E6-A217-E62CBB24ED41}"/>
              </a:ext>
            </a:extLst>
          </p:cNvPr>
          <p:cNvSpPr/>
          <p:nvPr/>
        </p:nvSpPr>
        <p:spPr>
          <a:xfrm flipV="1">
            <a:off x="1" y="3324228"/>
            <a:ext cx="1981199" cy="1819272"/>
          </a:xfrm>
          <a:custGeom>
            <a:avLst/>
            <a:gdLst>
              <a:gd name="connsiteX0" fmla="*/ 0 w 3819392"/>
              <a:gd name="connsiteY0" fmla="*/ 3507225 h 3507225"/>
              <a:gd name="connsiteX1" fmla="*/ 0 w 3819392"/>
              <a:gd name="connsiteY1" fmla="*/ 0 h 3507225"/>
              <a:gd name="connsiteX2" fmla="*/ 3819392 w 3819392"/>
              <a:gd name="connsiteY2" fmla="*/ 0 h 3507225"/>
              <a:gd name="connsiteX3" fmla="*/ 3733239 w 3819392"/>
              <a:gd name="connsiteY3" fmla="*/ 34922 h 3507225"/>
              <a:gd name="connsiteX4" fmla="*/ 3279611 w 3819392"/>
              <a:gd name="connsiteY4" fmla="*/ 158987 h 3507225"/>
              <a:gd name="connsiteX5" fmla="*/ 2072246 w 3819392"/>
              <a:gd name="connsiteY5" fmla="*/ 303473 h 3507225"/>
              <a:gd name="connsiteX6" fmla="*/ 834159 w 3819392"/>
              <a:gd name="connsiteY6" fmla="*/ 1087346 h 3507225"/>
              <a:gd name="connsiteX7" fmla="*/ 820873 w 3819392"/>
              <a:gd name="connsiteY7" fmla="*/ 2857705 h 3507225"/>
              <a:gd name="connsiteX8" fmla="*/ 193110 w 3819392"/>
              <a:gd name="connsiteY8" fmla="*/ 3443948 h 3507225"/>
              <a:gd name="connsiteX9" fmla="*/ 87964 w 3819392"/>
              <a:gd name="connsiteY9" fmla="*/ 3479343 h 350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19392" h="3507225">
                <a:moveTo>
                  <a:pt x="0" y="3507225"/>
                </a:moveTo>
                <a:lnTo>
                  <a:pt x="0" y="0"/>
                </a:lnTo>
                <a:lnTo>
                  <a:pt x="3819392" y="0"/>
                </a:lnTo>
                <a:lnTo>
                  <a:pt x="3733239" y="34922"/>
                </a:lnTo>
                <a:cubicBezTo>
                  <a:pt x="3558913" y="98059"/>
                  <a:pt x="3394631" y="137093"/>
                  <a:pt x="3279611" y="158987"/>
                </a:cubicBezTo>
                <a:cubicBezTo>
                  <a:pt x="2878540" y="235382"/>
                  <a:pt x="2473318" y="237043"/>
                  <a:pt x="2072246" y="303473"/>
                </a:cubicBezTo>
                <a:cubicBezTo>
                  <a:pt x="1657890" y="372393"/>
                  <a:pt x="1024315" y="487816"/>
                  <a:pt x="834159" y="1087346"/>
                </a:cubicBezTo>
                <a:cubicBezTo>
                  <a:pt x="659781" y="1639544"/>
                  <a:pt x="1003555" y="2309657"/>
                  <a:pt x="820873" y="2857705"/>
                </a:cubicBezTo>
                <a:cubicBezTo>
                  <a:pt x="710434" y="3186532"/>
                  <a:pt x="444714" y="3354267"/>
                  <a:pt x="193110" y="3443948"/>
                </a:cubicBezTo>
                <a:cubicBezTo>
                  <a:pt x="158234" y="3456404"/>
                  <a:pt x="123151" y="3468029"/>
                  <a:pt x="87964" y="3479343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1266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그림 개체 틀 3" descr="사람, 남자, 사람들이(가) 표시된 사진&#10;&#10;자동 생성된 설명">
            <a:extLst>
              <a:ext uri="{FF2B5EF4-FFF2-40B4-BE49-F238E27FC236}">
                <a16:creationId xmlns:a16="http://schemas.microsoft.com/office/drawing/2014/main" id="{4FACF127-5BAA-DBB4-4AF5-3AF42AE5A6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128" r="6128"/>
          <a:stretch>
            <a:fillRect/>
          </a:stretch>
        </p:blipFill>
        <p:spPr>
          <a:xfrm>
            <a:off x="4586782" y="607590"/>
            <a:ext cx="4557218" cy="453591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92F9D5-7966-5A0A-64B0-C1AB316262B9}"/>
              </a:ext>
            </a:extLst>
          </p:cNvPr>
          <p:cNvSpPr txBox="1"/>
          <p:nvPr/>
        </p:nvSpPr>
        <p:spPr>
          <a:xfrm>
            <a:off x="420478" y="2282017"/>
            <a:ext cx="40795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75" normalizeH="0" baseline="0" noProof="0" dirty="0">
                <a:ln>
                  <a:noFill/>
                </a:ln>
                <a:solidFill>
                  <a:srgbClr val="172A88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Practice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75" normalizeH="0" baseline="0" noProof="0" dirty="0">
              <a:ln>
                <a:noFill/>
              </a:ln>
              <a:solidFill>
                <a:srgbClr val="172A88"/>
              </a:solidFill>
              <a:effectLst/>
              <a:uLnTx/>
              <a:uFillTx/>
              <a:latin typeface="Poppins Medium" panose="00000600000000000000" pitchFamily="2" charset="0"/>
              <a:ea typeface="+mn-ea"/>
              <a:cs typeface="Poppins Medium" panose="00000600000000000000" pitchFamily="2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75" normalizeH="0" baseline="0" noProof="0" dirty="0">
                <a:ln>
                  <a:noFill/>
                </a:ln>
                <a:solidFill>
                  <a:srgbClr val="172A88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Case 05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75" normalizeH="0" baseline="0" noProof="0" dirty="0">
                <a:ln>
                  <a:noFill/>
                </a:ln>
                <a:solidFill>
                  <a:srgbClr val="172A88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Single Sinus Lift (#3)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63AB51B-83C9-64C7-E391-977A017C4D9D}"/>
              </a:ext>
            </a:extLst>
          </p:cNvPr>
          <p:cNvCxnSpPr>
            <a:cxnSpLocks/>
          </p:cNvCxnSpPr>
          <p:nvPr/>
        </p:nvCxnSpPr>
        <p:spPr>
          <a:xfrm>
            <a:off x="467544" y="2571750"/>
            <a:ext cx="367240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639091F-9936-C852-0989-FF12620A2687}"/>
              </a:ext>
            </a:extLst>
          </p:cNvPr>
          <p:cNvSpPr txBox="1"/>
          <p:nvPr/>
        </p:nvSpPr>
        <p:spPr>
          <a:xfrm>
            <a:off x="420478" y="1701474"/>
            <a:ext cx="3809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ZA" sz="24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DIO DIGITAL ACADEMY</a:t>
            </a:r>
            <a:endParaRPr lang="en-US" sz="2400" dirty="0">
              <a:solidFill>
                <a:prstClr val="black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20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774" y="915566"/>
            <a:ext cx="4273630" cy="96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21" descr="C:\Users\Administrator\Desktop\Sinus\DIOnavi.sinus kit 제품이미지.png\GSDB 2619(2)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0">
            <a:off x="1225641" y="2359091"/>
            <a:ext cx="2261728" cy="195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2" descr="C:\Users\Administrator\Desktop\Sinus\DIOnavi.sinus kit 제품이미지.png\GSDB 2619(1)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0">
            <a:off x="-273466" y="2352763"/>
            <a:ext cx="2120370" cy="191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직선 연결선 56"/>
          <p:cNvCxnSpPr/>
          <p:nvPr/>
        </p:nvCxnSpPr>
        <p:spPr>
          <a:xfrm>
            <a:off x="1068641" y="3673583"/>
            <a:ext cx="1944216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화살표 연결선 57"/>
          <p:cNvCxnSpPr/>
          <p:nvPr/>
        </p:nvCxnSpPr>
        <p:spPr>
          <a:xfrm>
            <a:off x="2040749" y="2042440"/>
            <a:ext cx="0" cy="1622468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연결선 60"/>
          <p:cNvCxnSpPr/>
          <p:nvPr/>
        </p:nvCxnSpPr>
        <p:spPr>
          <a:xfrm>
            <a:off x="3319571" y="2055324"/>
            <a:ext cx="315804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직선 연결선 66"/>
          <p:cNvCxnSpPr/>
          <p:nvPr/>
        </p:nvCxnSpPr>
        <p:spPr>
          <a:xfrm>
            <a:off x="2696771" y="1964730"/>
            <a:ext cx="6228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연결선 71"/>
          <p:cNvCxnSpPr/>
          <p:nvPr/>
        </p:nvCxnSpPr>
        <p:spPr>
          <a:xfrm>
            <a:off x="3243281" y="1965190"/>
            <a:ext cx="0" cy="9471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 rot="16200000">
            <a:off x="2967082" y="1872822"/>
            <a:ext cx="272751" cy="276959"/>
          </a:xfrm>
          <a:prstGeom prst="rect">
            <a:avLst/>
          </a:prstGeom>
          <a:noFill/>
        </p:spPr>
        <p:txBody>
          <a:bodyPr wrap="none" lIns="91400" tIns="45700" rIns="91400" bIns="45700" rtlCol="0">
            <a:spAutoFit/>
          </a:bodyPr>
          <a:lstStyle>
            <a:defPPr>
              <a:defRPr lang="ko-KR"/>
            </a:defPPr>
            <a:lvl1pPr>
              <a:defRPr sz="800">
                <a:latin typeface="Univers LT Std 57 Cn" pitchFamily="34" charset="0"/>
              </a:defRPr>
            </a:lvl1pPr>
          </a:lstStyle>
          <a:p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8" name="직선 연결선 77"/>
          <p:cNvCxnSpPr/>
          <p:nvPr/>
        </p:nvCxnSpPr>
        <p:spPr>
          <a:xfrm>
            <a:off x="2899951" y="1610310"/>
            <a:ext cx="0" cy="435141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직선 연결선 78"/>
          <p:cNvCxnSpPr/>
          <p:nvPr/>
        </p:nvCxnSpPr>
        <p:spPr>
          <a:xfrm>
            <a:off x="2695923" y="1610310"/>
            <a:ext cx="0" cy="435141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2549578" y="1388491"/>
            <a:ext cx="534040" cy="276959"/>
          </a:xfrm>
          <a:prstGeom prst="rect">
            <a:avLst/>
          </a:prstGeom>
          <a:noFill/>
        </p:spPr>
        <p:txBody>
          <a:bodyPr wrap="none" lIns="91400" tIns="45700" rIns="91400" bIns="45700" rtlCol="0">
            <a:spAutoFit/>
          </a:bodyPr>
          <a:lstStyle>
            <a:defPPr>
              <a:defRPr lang="ko-KR"/>
            </a:defPPr>
            <a:lvl1pPr>
              <a:defRPr sz="800">
                <a:latin typeface="Univers LT Std 57 Cn" pitchFamily="34" charset="0"/>
              </a:defRPr>
            </a:lvl1pPr>
          </a:lstStyle>
          <a:p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Ø2.6</a:t>
            </a:r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직선 연결선 84"/>
          <p:cNvCxnSpPr/>
          <p:nvPr/>
        </p:nvCxnSpPr>
        <p:spPr>
          <a:xfrm>
            <a:off x="1278161" y="1610310"/>
            <a:ext cx="0" cy="435141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직선 연결선 85"/>
          <p:cNvCxnSpPr/>
          <p:nvPr/>
        </p:nvCxnSpPr>
        <p:spPr>
          <a:xfrm>
            <a:off x="1074133" y="1610310"/>
            <a:ext cx="0" cy="435141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927787" y="1388491"/>
            <a:ext cx="534040" cy="276959"/>
          </a:xfrm>
          <a:prstGeom prst="rect">
            <a:avLst/>
          </a:prstGeom>
          <a:noFill/>
        </p:spPr>
        <p:txBody>
          <a:bodyPr wrap="none" lIns="91400" tIns="45700" rIns="91400" bIns="45700" rtlCol="0">
            <a:spAutoFit/>
          </a:bodyPr>
          <a:lstStyle>
            <a:defPPr>
              <a:defRPr lang="ko-KR"/>
            </a:defPPr>
            <a:lvl1pPr>
              <a:defRPr sz="800">
                <a:latin typeface="Univers LT Std 57 Cn" pitchFamily="34" charset="0"/>
              </a:defRPr>
            </a:lvl1pPr>
          </a:lstStyle>
          <a:p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Ø2.6</a:t>
            </a:r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81599" y="2250532"/>
            <a:ext cx="272751" cy="276959"/>
          </a:xfrm>
          <a:prstGeom prst="rect">
            <a:avLst/>
          </a:prstGeom>
          <a:noFill/>
        </p:spPr>
        <p:txBody>
          <a:bodyPr wrap="none" lIns="91400" tIns="45700" rIns="91400" bIns="45700" rtlCol="0">
            <a:spAutoFit/>
          </a:bodyPr>
          <a:lstStyle>
            <a:defPPr>
              <a:defRPr lang="ko-KR"/>
            </a:defPPr>
            <a:lvl1pPr>
              <a:defRPr sz="800">
                <a:latin typeface="Univers LT Std 57 Cn" pitchFamily="34" charset="0"/>
              </a:defRPr>
            </a:lvl1pPr>
          </a:lstStyle>
          <a:p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31507" y="2082543"/>
            <a:ext cx="272751" cy="276959"/>
          </a:xfrm>
          <a:prstGeom prst="rect">
            <a:avLst/>
          </a:prstGeom>
          <a:noFill/>
        </p:spPr>
        <p:txBody>
          <a:bodyPr wrap="none" lIns="91400" tIns="45700" rIns="91400" bIns="45700" rtlCol="0">
            <a:spAutoFit/>
          </a:bodyPr>
          <a:lstStyle>
            <a:defPPr>
              <a:defRPr lang="ko-KR"/>
            </a:defPPr>
            <a:lvl1pPr>
              <a:defRPr sz="800">
                <a:latin typeface="Univers LT Std 57 Cn" pitchFamily="34" charset="0"/>
              </a:defRPr>
            </a:lvl1pPr>
          </a:lstStyle>
          <a:p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21222" y="2434181"/>
            <a:ext cx="272751" cy="276959"/>
          </a:xfrm>
          <a:prstGeom prst="rect">
            <a:avLst/>
          </a:prstGeom>
          <a:noFill/>
        </p:spPr>
        <p:txBody>
          <a:bodyPr wrap="none" lIns="91400" tIns="45700" rIns="91400" bIns="45700" rtlCol="0">
            <a:spAutoFit/>
          </a:bodyPr>
          <a:lstStyle>
            <a:defPPr>
              <a:defRPr lang="ko-KR"/>
            </a:defPPr>
            <a:lvl1pPr>
              <a:defRPr sz="800">
                <a:latin typeface="Univers LT Std 57 Cn" pitchFamily="34" charset="0"/>
              </a:defRPr>
            </a:lvl1pPr>
          </a:lstStyle>
          <a:p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71313" y="2601851"/>
            <a:ext cx="272751" cy="276959"/>
          </a:xfrm>
          <a:prstGeom prst="rect">
            <a:avLst/>
          </a:prstGeom>
          <a:noFill/>
        </p:spPr>
        <p:txBody>
          <a:bodyPr wrap="none" lIns="91400" tIns="45700" rIns="91400" bIns="45700" rtlCol="0">
            <a:spAutoFit/>
          </a:bodyPr>
          <a:lstStyle>
            <a:defPPr>
              <a:defRPr lang="ko-KR"/>
            </a:defPPr>
            <a:lvl1pPr>
              <a:defRPr sz="800">
                <a:latin typeface="Univers LT Std 57 Cn" pitchFamily="34" charset="0"/>
              </a:defRPr>
            </a:lvl1pPr>
          </a:lstStyle>
          <a:p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60453" y="2775796"/>
            <a:ext cx="360915" cy="276959"/>
          </a:xfrm>
          <a:prstGeom prst="rect">
            <a:avLst/>
          </a:prstGeom>
          <a:noFill/>
        </p:spPr>
        <p:txBody>
          <a:bodyPr wrap="none" lIns="91400" tIns="45700" rIns="91400" bIns="45700" rtlCol="0">
            <a:spAutoFit/>
          </a:bodyPr>
          <a:lstStyle>
            <a:defPPr>
              <a:defRPr lang="ko-KR"/>
            </a:defPPr>
            <a:lvl1pPr>
              <a:defRPr sz="800">
                <a:latin typeface="Univers LT Std 57 Cn" pitchFamily="34" charset="0"/>
              </a:defRPr>
            </a:lvl1pPr>
          </a:lstStyle>
          <a:p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434378" y="2937061"/>
            <a:ext cx="360915" cy="276959"/>
          </a:xfrm>
          <a:prstGeom prst="rect">
            <a:avLst/>
          </a:prstGeom>
          <a:noFill/>
        </p:spPr>
        <p:txBody>
          <a:bodyPr wrap="none" lIns="91400" tIns="45700" rIns="91400" bIns="45700" rtlCol="0">
            <a:spAutoFit/>
          </a:bodyPr>
          <a:lstStyle>
            <a:defPPr>
              <a:defRPr lang="ko-KR"/>
            </a:defPPr>
            <a:lvl1pPr>
              <a:defRPr sz="800">
                <a:latin typeface="Univers LT Std 57 Cn" pitchFamily="34" charset="0"/>
              </a:defRPr>
            </a:lvl1pPr>
          </a:lstStyle>
          <a:p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cxnSp>
        <p:nvCxnSpPr>
          <p:cNvPr id="47" name="직선 연결선 46"/>
          <p:cNvCxnSpPr/>
          <p:nvPr/>
        </p:nvCxnSpPr>
        <p:spPr>
          <a:xfrm>
            <a:off x="1065376" y="2055324"/>
            <a:ext cx="2251706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644713" y="2636210"/>
            <a:ext cx="779407" cy="276959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0" rIns="91400" bIns="45700" rtlCol="0">
            <a:spAutoFit/>
          </a:bodyPr>
          <a:lstStyle>
            <a:defPPr>
              <a:defRPr lang="ko-KR"/>
            </a:defPPr>
            <a:lvl1pPr>
              <a:defRPr sz="800">
                <a:latin typeface="Univers LT Std 57 Cn" pitchFamily="34" charset="0"/>
              </a:defRPr>
            </a:lvl1pPr>
          </a:lstStyle>
          <a:p>
            <a:pPr algn="ctr"/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직선 연결선 43"/>
          <p:cNvCxnSpPr/>
          <p:nvPr/>
        </p:nvCxnSpPr>
        <p:spPr>
          <a:xfrm>
            <a:off x="3095626" y="2843115"/>
            <a:ext cx="53975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화살표 연결선 49"/>
          <p:cNvCxnSpPr/>
          <p:nvPr/>
        </p:nvCxnSpPr>
        <p:spPr>
          <a:xfrm>
            <a:off x="3563938" y="2049594"/>
            <a:ext cx="0" cy="793529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563944" y="2319761"/>
            <a:ext cx="272751" cy="276959"/>
          </a:xfrm>
          <a:prstGeom prst="rect">
            <a:avLst/>
          </a:prstGeom>
          <a:noFill/>
        </p:spPr>
        <p:txBody>
          <a:bodyPr wrap="none" lIns="91400" tIns="45700" rIns="91400" bIns="45700" rtlCol="0">
            <a:spAutoFit/>
          </a:bodyPr>
          <a:lstStyle>
            <a:defPPr>
              <a:defRPr lang="ko-KR"/>
            </a:defPPr>
            <a:lvl1pPr>
              <a:defRPr sz="800">
                <a:latin typeface="Univers LT Std 57 Cn" pitchFamily="34" charset="0"/>
              </a:defRPr>
            </a:lvl1pPr>
          </a:lstStyle>
          <a:p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12" descr="C:\Users\Administrator\Desktop\Sinus\DIOnavi.sinus kit 제품이미지.png\GST 07Y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71033" y="3210699"/>
            <a:ext cx="491107" cy="44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3" descr="C:\Users\Administrator\Desktop\Sinus\DIOnavi.sinus kit 제품이미지.png\GST 08R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76887" y="3175833"/>
            <a:ext cx="560852" cy="44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5" descr="C:\Users\Administrator\Desktop\Sinus\DIOnavi.sinus kit 제품이미지.png\GST 10Y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40814" y="3109181"/>
            <a:ext cx="696854" cy="4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6" descr="C:\Users\Administrator\Desktop\Sinus\DIOnavi.sinus kit 제품이미지.png\GST 11RD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16389" y="3074147"/>
            <a:ext cx="766921" cy="4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7" descr="C:\Users\Administrator\Desktop\Sinus\DIOnavi.sinus kit 제품이미지.png\GST 12BL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13573" y="3039487"/>
            <a:ext cx="836242" cy="4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8" descr="C:\Users\Administrator\Desktop\Sinus\DIOnavi.sinus kit 제품이미지.png\GST 13Y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15328" y="3004453"/>
            <a:ext cx="906310" cy="4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4" descr="C:\Users\Administrator\Desktop\Sinus\DIOnavi.sinus kit 제품이미지.png\GST 09BL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69214" y="3143842"/>
            <a:ext cx="627532" cy="4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직선 연결선 4"/>
          <p:cNvCxnSpPr/>
          <p:nvPr/>
        </p:nvCxnSpPr>
        <p:spPr>
          <a:xfrm flipH="1">
            <a:off x="727540" y="2393630"/>
            <a:ext cx="3141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직선 연결선 69"/>
          <p:cNvCxnSpPr/>
          <p:nvPr/>
        </p:nvCxnSpPr>
        <p:spPr>
          <a:xfrm flipH="1">
            <a:off x="727540" y="2731856"/>
            <a:ext cx="3141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직선 연결선 70"/>
          <p:cNvCxnSpPr/>
          <p:nvPr/>
        </p:nvCxnSpPr>
        <p:spPr>
          <a:xfrm flipH="1">
            <a:off x="727540" y="3072575"/>
            <a:ext cx="3141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>
            <a:off x="964459" y="2223615"/>
            <a:ext cx="739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연결선 72"/>
          <p:cNvCxnSpPr/>
          <p:nvPr/>
        </p:nvCxnSpPr>
        <p:spPr>
          <a:xfrm>
            <a:off x="964459" y="2571750"/>
            <a:ext cx="739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직선 연결선 73"/>
          <p:cNvCxnSpPr/>
          <p:nvPr/>
        </p:nvCxnSpPr>
        <p:spPr>
          <a:xfrm>
            <a:off x="964459" y="2913204"/>
            <a:ext cx="739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/>
        </p:nvSpPr>
        <p:spPr>
          <a:xfrm>
            <a:off x="2533780" y="2843116"/>
            <a:ext cx="539150" cy="852584"/>
          </a:xfrm>
          <a:prstGeom prst="rect">
            <a:avLst/>
          </a:prstGeom>
          <a:blipFill>
            <a:blip r:embed="rId15">
              <a:alphaModFix amt="43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197714" y="289003"/>
            <a:ext cx="4678542" cy="400053"/>
          </a:xfrm>
          <a:prstGeom prst="rect">
            <a:avLst/>
          </a:prstGeom>
          <a:noFill/>
        </p:spPr>
        <p:txBody>
          <a:bodyPr wrap="square" lIns="91382" tIns="45692" rIns="91382" bIns="45692" rtlCol="0">
            <a:spAutoFit/>
          </a:bodyPr>
          <a:lstStyle/>
          <a:p>
            <a:pPr algn="ctr"/>
            <a:r>
              <a:rPr lang="it-IT" altLang="ko-KR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 Gauge &amp; Bone Condenser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11CA54-7782-2A18-1384-0C57FABC6288}"/>
              </a:ext>
            </a:extLst>
          </p:cNvPr>
          <p:cNvSpPr txBox="1"/>
          <p:nvPr/>
        </p:nvSpPr>
        <p:spPr>
          <a:xfrm>
            <a:off x="342900" y="16306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EB67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#16</a:t>
            </a:r>
            <a:endParaRPr lang="ko-KR" altLang="en-US" sz="2400" b="1" dirty="0">
              <a:solidFill>
                <a:srgbClr val="EB67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53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2" grpId="0" animBg="1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"/>
          <p:cNvSpPr txBox="1"/>
          <p:nvPr/>
        </p:nvSpPr>
        <p:spPr>
          <a:xfrm>
            <a:off x="5745511" y="889924"/>
            <a:ext cx="1404470" cy="338514"/>
          </a:xfrm>
          <a:prstGeom prst="rect">
            <a:avLst/>
          </a:prstGeom>
          <a:noFill/>
        </p:spPr>
        <p:txBody>
          <a:bodyPr wrap="none" lIns="91400" tIns="45700" rIns="91400" bIns="45700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Depth Gauge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3" name="TextBox 3"/>
          <p:cNvSpPr txBox="1"/>
          <p:nvPr/>
        </p:nvSpPr>
        <p:spPr>
          <a:xfrm>
            <a:off x="1735877" y="889924"/>
            <a:ext cx="1721864" cy="338514"/>
          </a:xfrm>
          <a:prstGeom prst="rect">
            <a:avLst/>
          </a:prstGeom>
          <a:noFill/>
        </p:spPr>
        <p:txBody>
          <a:bodyPr wrap="none" lIns="91400" tIns="45700" rIns="91400" bIns="45700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Bone Condenser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D66D1E80-AECE-463A-8B4E-952B7D5A00D6}"/>
              </a:ext>
            </a:extLst>
          </p:cNvPr>
          <p:cNvGrpSpPr/>
          <p:nvPr/>
        </p:nvGrpSpPr>
        <p:grpSpPr>
          <a:xfrm>
            <a:off x="1382201" y="1165945"/>
            <a:ext cx="2759043" cy="2321909"/>
            <a:chOff x="714813" y="1004335"/>
            <a:chExt cx="3372677" cy="2838321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431" y="1004335"/>
              <a:ext cx="2174901" cy="1741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그림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783"/>
            <a:stretch/>
          </p:blipFill>
          <p:spPr>
            <a:xfrm>
              <a:off x="1616627" y="1779980"/>
              <a:ext cx="735103" cy="885647"/>
            </a:xfrm>
            <a:prstGeom prst="rect">
              <a:avLst/>
            </a:prstGeom>
          </p:spPr>
        </p:pic>
        <p:grpSp>
          <p:nvGrpSpPr>
            <p:cNvPr id="4" name="그룹 3"/>
            <p:cNvGrpSpPr/>
            <p:nvPr/>
          </p:nvGrpSpPr>
          <p:grpSpPr>
            <a:xfrm>
              <a:off x="714813" y="2223609"/>
              <a:ext cx="1834245" cy="1619047"/>
              <a:chOff x="4932040" y="2612594"/>
              <a:chExt cx="1834245" cy="1619047"/>
            </a:xfrm>
          </p:grpSpPr>
          <p:pic>
            <p:nvPicPr>
              <p:cNvPr id="30" name="그림 2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801921">
                <a:off x="4932040" y="2612594"/>
                <a:ext cx="1834245" cy="1619047"/>
              </a:xfrm>
              <a:prstGeom prst="rect">
                <a:avLst/>
              </a:prstGeom>
            </p:spPr>
          </p:pic>
          <p:pic>
            <p:nvPicPr>
              <p:cNvPr id="31" name="그림 3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807838" y="3150515"/>
                <a:ext cx="743663" cy="474233"/>
              </a:xfrm>
              <a:prstGeom prst="rect">
                <a:avLst/>
              </a:prstGeom>
            </p:spPr>
          </p:pic>
        </p:grp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91D86477-C213-4C66-A425-912258877CD7}"/>
                </a:ext>
              </a:extLst>
            </p:cNvPr>
            <p:cNvCxnSpPr/>
            <p:nvPr/>
          </p:nvCxnSpPr>
          <p:spPr>
            <a:xfrm>
              <a:off x="2351730" y="2081796"/>
              <a:ext cx="62352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77AC1CD9-B28A-45FA-8D95-AE3547BCE29A}"/>
                </a:ext>
              </a:extLst>
            </p:cNvPr>
            <p:cNvCxnSpPr/>
            <p:nvPr/>
          </p:nvCxnSpPr>
          <p:spPr>
            <a:xfrm>
              <a:off x="2351730" y="2634290"/>
              <a:ext cx="62352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화살표 연결선 8">
              <a:extLst>
                <a:ext uri="{FF2B5EF4-FFF2-40B4-BE49-F238E27FC236}">
                  <a16:creationId xmlns:a16="http://schemas.microsoft.com/office/drawing/2014/main" id="{D558CCFB-9BAF-4804-A53B-FF72A6170EC6}"/>
                </a:ext>
              </a:extLst>
            </p:cNvPr>
            <p:cNvCxnSpPr/>
            <p:nvPr/>
          </p:nvCxnSpPr>
          <p:spPr>
            <a:xfrm>
              <a:off x="2854281" y="2081796"/>
              <a:ext cx="0" cy="545019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6793D9-6585-42BA-9D5A-B03B366A6C24}"/>
                </a:ext>
              </a:extLst>
            </p:cNvPr>
            <p:cNvSpPr txBox="1"/>
            <p:nvPr/>
          </p:nvSpPr>
          <p:spPr>
            <a:xfrm>
              <a:off x="2931404" y="2176520"/>
              <a:ext cx="11560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H (7.7mm)</a:t>
              </a:r>
            </a:p>
          </p:txBody>
        </p:sp>
      </p:grpSp>
      <p:graphicFrame>
        <p:nvGraphicFramePr>
          <p:cNvPr id="27" name="표 26">
            <a:extLst>
              <a:ext uri="{FF2B5EF4-FFF2-40B4-BE49-F238E27FC236}">
                <a16:creationId xmlns:a16="http://schemas.microsoft.com/office/drawing/2014/main" id="{4E3EAD8A-B89C-4D15-8B8F-3B18FAAC72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369686"/>
              </p:ext>
            </p:extLst>
          </p:nvPr>
        </p:nvGraphicFramePr>
        <p:xfrm>
          <a:off x="1177427" y="3921678"/>
          <a:ext cx="7109947" cy="914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3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1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81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81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81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81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815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7815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7815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7815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7815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7815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7815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90937">
                <a:tc>
                  <a:txBody>
                    <a:bodyPr/>
                    <a:lstStyle/>
                    <a:p>
                      <a:pPr marL="0" algn="ctr" defTabSz="1851660" rtl="0" eaLnBrk="1" latinLnBrk="1" hangingPunct="1"/>
                      <a:r>
                        <a:rPr lang="en-US" altLang="ko-KR" sz="1400" kern="1200" dirty="0"/>
                        <a:t>Bone + Gum = H(mm) </a:t>
                      </a:r>
                      <a:endParaRPr lang="en-US" altLang="ko-KR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2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8516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3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4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5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6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7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8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9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10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11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12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13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14</a:t>
                      </a:r>
                      <a:endParaRPr lang="ko-KR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93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Bone</a:t>
                      </a:r>
                      <a:r>
                        <a:rPr lang="en-US" altLang="ko-KR" sz="1400" baseline="0" dirty="0"/>
                        <a:t> </a:t>
                      </a:r>
                      <a:r>
                        <a:rPr lang="en-US" altLang="ko-KR" sz="1400" dirty="0"/>
                        <a:t>Condenser Stopper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16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15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14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13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12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11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10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9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8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7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6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5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4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93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Depth gauge</a:t>
                      </a:r>
                      <a:r>
                        <a:rPr lang="en-US" altLang="ko-KR" sz="1400" baseline="0" dirty="0"/>
                        <a:t> Stopper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15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14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13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12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11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10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9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8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7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6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5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4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3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2" name="그룹 11">
            <a:extLst>
              <a:ext uri="{FF2B5EF4-FFF2-40B4-BE49-F238E27FC236}">
                <a16:creationId xmlns:a16="http://schemas.microsoft.com/office/drawing/2014/main" id="{79557A6F-6DF2-423E-B945-03F61F8EE20A}"/>
              </a:ext>
            </a:extLst>
          </p:cNvPr>
          <p:cNvGrpSpPr/>
          <p:nvPr/>
        </p:nvGrpSpPr>
        <p:grpSpPr>
          <a:xfrm>
            <a:off x="5521502" y="1424658"/>
            <a:ext cx="1861713" cy="2100757"/>
            <a:chOff x="5538024" y="1217706"/>
            <a:chExt cx="2275774" cy="2567983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82"/>
            <a:stretch/>
          </p:blipFill>
          <p:spPr bwMode="auto">
            <a:xfrm>
              <a:off x="5538024" y="1217706"/>
              <a:ext cx="2275774" cy="1510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그림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93"/>
            <a:stretch/>
          </p:blipFill>
          <p:spPr>
            <a:xfrm>
              <a:off x="6268602" y="1699693"/>
              <a:ext cx="769197" cy="933969"/>
            </a:xfrm>
            <a:prstGeom prst="rect">
              <a:avLst/>
            </a:prstGeom>
          </p:spPr>
        </p:pic>
        <p:grpSp>
          <p:nvGrpSpPr>
            <p:cNvPr id="5" name="그룹 4"/>
            <p:cNvGrpSpPr/>
            <p:nvPr/>
          </p:nvGrpSpPr>
          <p:grpSpPr>
            <a:xfrm>
              <a:off x="5605808" y="1779662"/>
              <a:ext cx="1501384" cy="2006027"/>
              <a:chOff x="1539200" y="2125617"/>
              <a:chExt cx="1501384" cy="2176316"/>
            </a:xfrm>
          </p:grpSpPr>
          <p:pic>
            <p:nvPicPr>
              <p:cNvPr id="24" name="그림 2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350" r="21775"/>
              <a:stretch/>
            </p:blipFill>
            <p:spPr>
              <a:xfrm rot="19801921">
                <a:off x="1539200" y="3388255"/>
                <a:ext cx="1501384" cy="913678"/>
              </a:xfrm>
              <a:prstGeom prst="rect">
                <a:avLst/>
              </a:prstGeom>
            </p:spPr>
          </p:pic>
          <p:pic>
            <p:nvPicPr>
              <p:cNvPr id="25" name="Picture 2" descr="D:\2014year\Product drawing\Sinus approach KIT\Flapless Sinus approach\Depth Gauge &amp; Bone Condenser\TIP 26(SDG)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41068" r="5817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916" r="40916"/>
              <a:stretch/>
            </p:blipFill>
            <p:spPr bwMode="auto">
              <a:xfrm rot="10800000">
                <a:off x="2314596" y="2125617"/>
                <a:ext cx="578138" cy="1671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오른쪽으로 구부러진 화살표 1"/>
            <p:cNvSpPr/>
            <p:nvPr/>
          </p:nvSpPr>
          <p:spPr>
            <a:xfrm>
              <a:off x="6101254" y="2829527"/>
              <a:ext cx="292266" cy="260389"/>
            </a:xfrm>
            <a:prstGeom prst="curved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0" tIns="45700" rIns="91400" bIns="45700"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왼쪽으로 구부러진 화살표 2"/>
            <p:cNvSpPr/>
            <p:nvPr/>
          </p:nvSpPr>
          <p:spPr>
            <a:xfrm>
              <a:off x="6965736" y="2824224"/>
              <a:ext cx="268052" cy="262632"/>
            </a:xfrm>
            <a:prstGeom prst="curvedLef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0" tIns="45700" rIns="91400" bIns="45700"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Picture 14" descr="C:\Users\Administrator\Desktop\Sinus\DIOnavi.sinus kit 제품이미지.png\GST 09BL.PNG">
              <a:extLst>
                <a:ext uri="{FF2B5EF4-FFF2-40B4-BE49-F238E27FC236}">
                  <a16:creationId xmlns:a16="http://schemas.microsoft.com/office/drawing/2014/main" id="{B0A62313-14AD-4406-8036-49646C4D82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356507" y="2731041"/>
              <a:ext cx="627532" cy="432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20CF76B-740E-E197-D5A0-ED7E2A0F0C01}"/>
              </a:ext>
            </a:extLst>
          </p:cNvPr>
          <p:cNvSpPr txBox="1"/>
          <p:nvPr/>
        </p:nvSpPr>
        <p:spPr>
          <a:xfrm>
            <a:off x="342900" y="16306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EB67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#16</a:t>
            </a:r>
            <a:endParaRPr lang="ko-KR" altLang="en-US" sz="2400" b="1" dirty="0">
              <a:solidFill>
                <a:srgbClr val="EB67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A56D13-387B-A87D-D83A-0CACFC15E3F1}"/>
              </a:ext>
            </a:extLst>
          </p:cNvPr>
          <p:cNvSpPr txBox="1"/>
          <p:nvPr/>
        </p:nvSpPr>
        <p:spPr>
          <a:xfrm>
            <a:off x="2197714" y="289003"/>
            <a:ext cx="4678542" cy="400053"/>
          </a:xfrm>
          <a:prstGeom prst="rect">
            <a:avLst/>
          </a:prstGeom>
          <a:noFill/>
        </p:spPr>
        <p:txBody>
          <a:bodyPr wrap="square" lIns="91382" tIns="45692" rIns="91382" bIns="45692" rtlCol="0">
            <a:spAutoFit/>
          </a:bodyPr>
          <a:lstStyle/>
          <a:p>
            <a:pPr algn="ctr"/>
            <a:r>
              <a:rPr lang="it-IT" altLang="ko-KR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 Gauge &amp; Bone Condenser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821C40-2079-8B6C-8A5C-F875FDE22700}"/>
              </a:ext>
            </a:extLst>
          </p:cNvPr>
          <p:cNvSpPr txBox="1"/>
          <p:nvPr/>
        </p:nvSpPr>
        <p:spPr>
          <a:xfrm>
            <a:off x="2302723" y="3565596"/>
            <a:ext cx="3467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B6796"/>
              </a:buClr>
              <a:buFont typeface="Wingdings" panose="05000000000000000000" pitchFamily="2" charset="2"/>
              <a:buChar char="§"/>
            </a:pPr>
            <a:r>
              <a:rPr lang="en-US" altLang="ko-K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Selection guidelines of stopper</a:t>
            </a:r>
            <a:endParaRPr lang="ko-KR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0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8142" y="2238017"/>
            <a:ext cx="4122737" cy="667455"/>
          </a:xfrm>
          <a:prstGeom prst="rect">
            <a:avLst/>
          </a:prstGeom>
          <a:noFill/>
        </p:spPr>
        <p:txBody>
          <a:bodyPr wrap="none" lIns="51406" tIns="25700" rIns="51406" bIns="25700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Drilling Protocol</a:t>
            </a:r>
            <a:endParaRPr lang="ko-KR" alt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06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자유형 9"/>
          <p:cNvSpPr/>
          <p:nvPr/>
        </p:nvSpPr>
        <p:spPr>
          <a:xfrm>
            <a:off x="364393" y="1556416"/>
            <a:ext cx="7933981" cy="969401"/>
          </a:xfrm>
          <a:custGeom>
            <a:avLst/>
            <a:gdLst>
              <a:gd name="connsiteX0" fmla="*/ 0 w 8023344"/>
              <a:gd name="connsiteY0" fmla="*/ 515639 h 948775"/>
              <a:gd name="connsiteX1" fmla="*/ 1436914 w 8023344"/>
              <a:gd name="connsiteY1" fmla="*/ 515639 h 948775"/>
              <a:gd name="connsiteX2" fmla="*/ 1436914 w 8023344"/>
              <a:gd name="connsiteY2" fmla="*/ 570640 h 948775"/>
              <a:gd name="connsiteX3" fmla="*/ 2695074 w 8023344"/>
              <a:gd name="connsiteY3" fmla="*/ 570640 h 948775"/>
              <a:gd name="connsiteX4" fmla="*/ 2695074 w 8023344"/>
              <a:gd name="connsiteY4" fmla="*/ 653142 h 948775"/>
              <a:gd name="connsiteX5" fmla="*/ 3774478 w 8023344"/>
              <a:gd name="connsiteY5" fmla="*/ 653142 h 948775"/>
              <a:gd name="connsiteX6" fmla="*/ 3774478 w 8023344"/>
              <a:gd name="connsiteY6" fmla="*/ 735645 h 948775"/>
              <a:gd name="connsiteX7" fmla="*/ 4888259 w 8023344"/>
              <a:gd name="connsiteY7" fmla="*/ 735645 h 948775"/>
              <a:gd name="connsiteX8" fmla="*/ 4888259 w 8023344"/>
              <a:gd name="connsiteY8" fmla="*/ 804397 h 948775"/>
              <a:gd name="connsiteX9" fmla="*/ 5995164 w 8023344"/>
              <a:gd name="connsiteY9" fmla="*/ 804397 h 948775"/>
              <a:gd name="connsiteX10" fmla="*/ 5995164 w 8023344"/>
              <a:gd name="connsiteY10" fmla="*/ 880024 h 948775"/>
              <a:gd name="connsiteX11" fmla="*/ 7088319 w 8023344"/>
              <a:gd name="connsiteY11" fmla="*/ 880024 h 948775"/>
              <a:gd name="connsiteX12" fmla="*/ 7088319 w 8023344"/>
              <a:gd name="connsiteY12" fmla="*/ 948775 h 948775"/>
              <a:gd name="connsiteX13" fmla="*/ 8023344 w 8023344"/>
              <a:gd name="connsiteY13" fmla="*/ 948775 h 948775"/>
              <a:gd name="connsiteX14" fmla="*/ 8023344 w 8023344"/>
              <a:gd name="connsiteY14" fmla="*/ 0 h 948775"/>
              <a:gd name="connsiteX15" fmla="*/ 6875 w 8023344"/>
              <a:gd name="connsiteY15" fmla="*/ 0 h 948775"/>
              <a:gd name="connsiteX16" fmla="*/ 0 w 8023344"/>
              <a:gd name="connsiteY16" fmla="*/ 515639 h 948775"/>
              <a:gd name="connsiteX0" fmla="*/ 0 w 8023344"/>
              <a:gd name="connsiteY0" fmla="*/ 515639 h 962525"/>
              <a:gd name="connsiteX1" fmla="*/ 1436914 w 8023344"/>
              <a:gd name="connsiteY1" fmla="*/ 515639 h 962525"/>
              <a:gd name="connsiteX2" fmla="*/ 1436914 w 8023344"/>
              <a:gd name="connsiteY2" fmla="*/ 570640 h 962525"/>
              <a:gd name="connsiteX3" fmla="*/ 2695074 w 8023344"/>
              <a:gd name="connsiteY3" fmla="*/ 570640 h 962525"/>
              <a:gd name="connsiteX4" fmla="*/ 2695074 w 8023344"/>
              <a:gd name="connsiteY4" fmla="*/ 653142 h 962525"/>
              <a:gd name="connsiteX5" fmla="*/ 3774478 w 8023344"/>
              <a:gd name="connsiteY5" fmla="*/ 653142 h 962525"/>
              <a:gd name="connsiteX6" fmla="*/ 3774478 w 8023344"/>
              <a:gd name="connsiteY6" fmla="*/ 735645 h 962525"/>
              <a:gd name="connsiteX7" fmla="*/ 4888259 w 8023344"/>
              <a:gd name="connsiteY7" fmla="*/ 735645 h 962525"/>
              <a:gd name="connsiteX8" fmla="*/ 4888259 w 8023344"/>
              <a:gd name="connsiteY8" fmla="*/ 804397 h 962525"/>
              <a:gd name="connsiteX9" fmla="*/ 5995164 w 8023344"/>
              <a:gd name="connsiteY9" fmla="*/ 804397 h 962525"/>
              <a:gd name="connsiteX10" fmla="*/ 5995164 w 8023344"/>
              <a:gd name="connsiteY10" fmla="*/ 880024 h 962525"/>
              <a:gd name="connsiteX11" fmla="*/ 7088319 w 8023344"/>
              <a:gd name="connsiteY11" fmla="*/ 880024 h 962525"/>
              <a:gd name="connsiteX12" fmla="*/ 7088319 w 8023344"/>
              <a:gd name="connsiteY12" fmla="*/ 948775 h 962525"/>
              <a:gd name="connsiteX13" fmla="*/ 8016469 w 8023344"/>
              <a:gd name="connsiteY13" fmla="*/ 962525 h 962525"/>
              <a:gd name="connsiteX14" fmla="*/ 8023344 w 8023344"/>
              <a:gd name="connsiteY14" fmla="*/ 0 h 962525"/>
              <a:gd name="connsiteX15" fmla="*/ 6875 w 8023344"/>
              <a:gd name="connsiteY15" fmla="*/ 0 h 962525"/>
              <a:gd name="connsiteX16" fmla="*/ 0 w 8023344"/>
              <a:gd name="connsiteY16" fmla="*/ 515639 h 962525"/>
              <a:gd name="connsiteX0" fmla="*/ 0 w 8023344"/>
              <a:gd name="connsiteY0" fmla="*/ 515639 h 969401"/>
              <a:gd name="connsiteX1" fmla="*/ 1436914 w 8023344"/>
              <a:gd name="connsiteY1" fmla="*/ 515639 h 969401"/>
              <a:gd name="connsiteX2" fmla="*/ 1436914 w 8023344"/>
              <a:gd name="connsiteY2" fmla="*/ 570640 h 969401"/>
              <a:gd name="connsiteX3" fmla="*/ 2695074 w 8023344"/>
              <a:gd name="connsiteY3" fmla="*/ 570640 h 969401"/>
              <a:gd name="connsiteX4" fmla="*/ 2695074 w 8023344"/>
              <a:gd name="connsiteY4" fmla="*/ 653142 h 969401"/>
              <a:gd name="connsiteX5" fmla="*/ 3774478 w 8023344"/>
              <a:gd name="connsiteY5" fmla="*/ 653142 h 969401"/>
              <a:gd name="connsiteX6" fmla="*/ 3774478 w 8023344"/>
              <a:gd name="connsiteY6" fmla="*/ 735645 h 969401"/>
              <a:gd name="connsiteX7" fmla="*/ 4888259 w 8023344"/>
              <a:gd name="connsiteY7" fmla="*/ 735645 h 969401"/>
              <a:gd name="connsiteX8" fmla="*/ 4888259 w 8023344"/>
              <a:gd name="connsiteY8" fmla="*/ 804397 h 969401"/>
              <a:gd name="connsiteX9" fmla="*/ 5995164 w 8023344"/>
              <a:gd name="connsiteY9" fmla="*/ 804397 h 969401"/>
              <a:gd name="connsiteX10" fmla="*/ 5995164 w 8023344"/>
              <a:gd name="connsiteY10" fmla="*/ 880024 h 969401"/>
              <a:gd name="connsiteX11" fmla="*/ 7088319 w 8023344"/>
              <a:gd name="connsiteY11" fmla="*/ 880024 h 969401"/>
              <a:gd name="connsiteX12" fmla="*/ 7088319 w 8023344"/>
              <a:gd name="connsiteY12" fmla="*/ 969401 h 969401"/>
              <a:gd name="connsiteX13" fmla="*/ 8016469 w 8023344"/>
              <a:gd name="connsiteY13" fmla="*/ 962525 h 969401"/>
              <a:gd name="connsiteX14" fmla="*/ 8023344 w 8023344"/>
              <a:gd name="connsiteY14" fmla="*/ 0 h 969401"/>
              <a:gd name="connsiteX15" fmla="*/ 6875 w 8023344"/>
              <a:gd name="connsiteY15" fmla="*/ 0 h 969401"/>
              <a:gd name="connsiteX16" fmla="*/ 0 w 8023344"/>
              <a:gd name="connsiteY16" fmla="*/ 515639 h 969401"/>
              <a:gd name="connsiteX0" fmla="*/ 0 w 8023344"/>
              <a:gd name="connsiteY0" fmla="*/ 515639 h 969401"/>
              <a:gd name="connsiteX1" fmla="*/ 1436914 w 8023344"/>
              <a:gd name="connsiteY1" fmla="*/ 515639 h 969401"/>
              <a:gd name="connsiteX2" fmla="*/ 1436914 w 8023344"/>
              <a:gd name="connsiteY2" fmla="*/ 570640 h 969401"/>
              <a:gd name="connsiteX3" fmla="*/ 2695074 w 8023344"/>
              <a:gd name="connsiteY3" fmla="*/ 584390 h 969401"/>
              <a:gd name="connsiteX4" fmla="*/ 2695074 w 8023344"/>
              <a:gd name="connsiteY4" fmla="*/ 653142 h 969401"/>
              <a:gd name="connsiteX5" fmla="*/ 3774478 w 8023344"/>
              <a:gd name="connsiteY5" fmla="*/ 653142 h 969401"/>
              <a:gd name="connsiteX6" fmla="*/ 3774478 w 8023344"/>
              <a:gd name="connsiteY6" fmla="*/ 735645 h 969401"/>
              <a:gd name="connsiteX7" fmla="*/ 4888259 w 8023344"/>
              <a:gd name="connsiteY7" fmla="*/ 735645 h 969401"/>
              <a:gd name="connsiteX8" fmla="*/ 4888259 w 8023344"/>
              <a:gd name="connsiteY8" fmla="*/ 804397 h 969401"/>
              <a:gd name="connsiteX9" fmla="*/ 5995164 w 8023344"/>
              <a:gd name="connsiteY9" fmla="*/ 804397 h 969401"/>
              <a:gd name="connsiteX10" fmla="*/ 5995164 w 8023344"/>
              <a:gd name="connsiteY10" fmla="*/ 880024 h 969401"/>
              <a:gd name="connsiteX11" fmla="*/ 7088319 w 8023344"/>
              <a:gd name="connsiteY11" fmla="*/ 880024 h 969401"/>
              <a:gd name="connsiteX12" fmla="*/ 7088319 w 8023344"/>
              <a:gd name="connsiteY12" fmla="*/ 969401 h 969401"/>
              <a:gd name="connsiteX13" fmla="*/ 8016469 w 8023344"/>
              <a:gd name="connsiteY13" fmla="*/ 962525 h 969401"/>
              <a:gd name="connsiteX14" fmla="*/ 8023344 w 8023344"/>
              <a:gd name="connsiteY14" fmla="*/ 0 h 969401"/>
              <a:gd name="connsiteX15" fmla="*/ 6875 w 8023344"/>
              <a:gd name="connsiteY15" fmla="*/ 0 h 969401"/>
              <a:gd name="connsiteX16" fmla="*/ 0 w 8023344"/>
              <a:gd name="connsiteY16" fmla="*/ 515639 h 969401"/>
              <a:gd name="connsiteX0" fmla="*/ 0 w 8023344"/>
              <a:gd name="connsiteY0" fmla="*/ 515639 h 969401"/>
              <a:gd name="connsiteX1" fmla="*/ 1436914 w 8023344"/>
              <a:gd name="connsiteY1" fmla="*/ 515639 h 969401"/>
              <a:gd name="connsiteX2" fmla="*/ 1423164 w 8023344"/>
              <a:gd name="connsiteY2" fmla="*/ 591266 h 969401"/>
              <a:gd name="connsiteX3" fmla="*/ 2695074 w 8023344"/>
              <a:gd name="connsiteY3" fmla="*/ 584390 h 969401"/>
              <a:gd name="connsiteX4" fmla="*/ 2695074 w 8023344"/>
              <a:gd name="connsiteY4" fmla="*/ 653142 h 969401"/>
              <a:gd name="connsiteX5" fmla="*/ 3774478 w 8023344"/>
              <a:gd name="connsiteY5" fmla="*/ 653142 h 969401"/>
              <a:gd name="connsiteX6" fmla="*/ 3774478 w 8023344"/>
              <a:gd name="connsiteY6" fmla="*/ 735645 h 969401"/>
              <a:gd name="connsiteX7" fmla="*/ 4888259 w 8023344"/>
              <a:gd name="connsiteY7" fmla="*/ 735645 h 969401"/>
              <a:gd name="connsiteX8" fmla="*/ 4888259 w 8023344"/>
              <a:gd name="connsiteY8" fmla="*/ 804397 h 969401"/>
              <a:gd name="connsiteX9" fmla="*/ 5995164 w 8023344"/>
              <a:gd name="connsiteY9" fmla="*/ 804397 h 969401"/>
              <a:gd name="connsiteX10" fmla="*/ 5995164 w 8023344"/>
              <a:gd name="connsiteY10" fmla="*/ 880024 h 969401"/>
              <a:gd name="connsiteX11" fmla="*/ 7088319 w 8023344"/>
              <a:gd name="connsiteY11" fmla="*/ 880024 h 969401"/>
              <a:gd name="connsiteX12" fmla="*/ 7088319 w 8023344"/>
              <a:gd name="connsiteY12" fmla="*/ 969401 h 969401"/>
              <a:gd name="connsiteX13" fmla="*/ 8016469 w 8023344"/>
              <a:gd name="connsiteY13" fmla="*/ 962525 h 969401"/>
              <a:gd name="connsiteX14" fmla="*/ 8023344 w 8023344"/>
              <a:gd name="connsiteY14" fmla="*/ 0 h 969401"/>
              <a:gd name="connsiteX15" fmla="*/ 6875 w 8023344"/>
              <a:gd name="connsiteY15" fmla="*/ 0 h 969401"/>
              <a:gd name="connsiteX16" fmla="*/ 0 w 8023344"/>
              <a:gd name="connsiteY16" fmla="*/ 515639 h 969401"/>
              <a:gd name="connsiteX0" fmla="*/ 0 w 8023344"/>
              <a:gd name="connsiteY0" fmla="*/ 515639 h 969401"/>
              <a:gd name="connsiteX1" fmla="*/ 1436914 w 8023344"/>
              <a:gd name="connsiteY1" fmla="*/ 515639 h 969401"/>
              <a:gd name="connsiteX2" fmla="*/ 1457927 w 8023344"/>
              <a:gd name="connsiteY2" fmla="*/ 584391 h 969401"/>
              <a:gd name="connsiteX3" fmla="*/ 2695074 w 8023344"/>
              <a:gd name="connsiteY3" fmla="*/ 584390 h 969401"/>
              <a:gd name="connsiteX4" fmla="*/ 2695074 w 8023344"/>
              <a:gd name="connsiteY4" fmla="*/ 653142 h 969401"/>
              <a:gd name="connsiteX5" fmla="*/ 3774478 w 8023344"/>
              <a:gd name="connsiteY5" fmla="*/ 653142 h 969401"/>
              <a:gd name="connsiteX6" fmla="*/ 3774478 w 8023344"/>
              <a:gd name="connsiteY6" fmla="*/ 735645 h 969401"/>
              <a:gd name="connsiteX7" fmla="*/ 4888259 w 8023344"/>
              <a:gd name="connsiteY7" fmla="*/ 735645 h 969401"/>
              <a:gd name="connsiteX8" fmla="*/ 4888259 w 8023344"/>
              <a:gd name="connsiteY8" fmla="*/ 804397 h 969401"/>
              <a:gd name="connsiteX9" fmla="*/ 5995164 w 8023344"/>
              <a:gd name="connsiteY9" fmla="*/ 804397 h 969401"/>
              <a:gd name="connsiteX10" fmla="*/ 5995164 w 8023344"/>
              <a:gd name="connsiteY10" fmla="*/ 880024 h 969401"/>
              <a:gd name="connsiteX11" fmla="*/ 7088319 w 8023344"/>
              <a:gd name="connsiteY11" fmla="*/ 880024 h 969401"/>
              <a:gd name="connsiteX12" fmla="*/ 7088319 w 8023344"/>
              <a:gd name="connsiteY12" fmla="*/ 969401 h 969401"/>
              <a:gd name="connsiteX13" fmla="*/ 8016469 w 8023344"/>
              <a:gd name="connsiteY13" fmla="*/ 962525 h 969401"/>
              <a:gd name="connsiteX14" fmla="*/ 8023344 w 8023344"/>
              <a:gd name="connsiteY14" fmla="*/ 0 h 969401"/>
              <a:gd name="connsiteX15" fmla="*/ 6875 w 8023344"/>
              <a:gd name="connsiteY15" fmla="*/ 0 h 969401"/>
              <a:gd name="connsiteX16" fmla="*/ 0 w 8023344"/>
              <a:gd name="connsiteY16" fmla="*/ 515639 h 969401"/>
              <a:gd name="connsiteX0" fmla="*/ 0 w 8023344"/>
              <a:gd name="connsiteY0" fmla="*/ 515639 h 969401"/>
              <a:gd name="connsiteX1" fmla="*/ 1457771 w 8023344"/>
              <a:gd name="connsiteY1" fmla="*/ 515639 h 969401"/>
              <a:gd name="connsiteX2" fmla="*/ 1457927 w 8023344"/>
              <a:gd name="connsiteY2" fmla="*/ 584391 h 969401"/>
              <a:gd name="connsiteX3" fmla="*/ 2695074 w 8023344"/>
              <a:gd name="connsiteY3" fmla="*/ 584390 h 969401"/>
              <a:gd name="connsiteX4" fmla="*/ 2695074 w 8023344"/>
              <a:gd name="connsiteY4" fmla="*/ 653142 h 969401"/>
              <a:gd name="connsiteX5" fmla="*/ 3774478 w 8023344"/>
              <a:gd name="connsiteY5" fmla="*/ 653142 h 969401"/>
              <a:gd name="connsiteX6" fmla="*/ 3774478 w 8023344"/>
              <a:gd name="connsiteY6" fmla="*/ 735645 h 969401"/>
              <a:gd name="connsiteX7" fmla="*/ 4888259 w 8023344"/>
              <a:gd name="connsiteY7" fmla="*/ 735645 h 969401"/>
              <a:gd name="connsiteX8" fmla="*/ 4888259 w 8023344"/>
              <a:gd name="connsiteY8" fmla="*/ 804397 h 969401"/>
              <a:gd name="connsiteX9" fmla="*/ 5995164 w 8023344"/>
              <a:gd name="connsiteY9" fmla="*/ 804397 h 969401"/>
              <a:gd name="connsiteX10" fmla="*/ 5995164 w 8023344"/>
              <a:gd name="connsiteY10" fmla="*/ 880024 h 969401"/>
              <a:gd name="connsiteX11" fmla="*/ 7088319 w 8023344"/>
              <a:gd name="connsiteY11" fmla="*/ 880024 h 969401"/>
              <a:gd name="connsiteX12" fmla="*/ 7088319 w 8023344"/>
              <a:gd name="connsiteY12" fmla="*/ 969401 h 969401"/>
              <a:gd name="connsiteX13" fmla="*/ 8016469 w 8023344"/>
              <a:gd name="connsiteY13" fmla="*/ 962525 h 969401"/>
              <a:gd name="connsiteX14" fmla="*/ 8023344 w 8023344"/>
              <a:gd name="connsiteY14" fmla="*/ 0 h 969401"/>
              <a:gd name="connsiteX15" fmla="*/ 6875 w 8023344"/>
              <a:gd name="connsiteY15" fmla="*/ 0 h 969401"/>
              <a:gd name="connsiteX16" fmla="*/ 0 w 8023344"/>
              <a:gd name="connsiteY16" fmla="*/ 515639 h 96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23344" h="969401">
                <a:moveTo>
                  <a:pt x="0" y="515639"/>
                </a:moveTo>
                <a:lnTo>
                  <a:pt x="1457771" y="515639"/>
                </a:lnTo>
                <a:lnTo>
                  <a:pt x="1457927" y="584391"/>
                </a:lnTo>
                <a:lnTo>
                  <a:pt x="2695074" y="584390"/>
                </a:lnTo>
                <a:lnTo>
                  <a:pt x="2695074" y="653142"/>
                </a:lnTo>
                <a:lnTo>
                  <a:pt x="3774478" y="653142"/>
                </a:lnTo>
                <a:lnTo>
                  <a:pt x="3774478" y="735645"/>
                </a:lnTo>
                <a:lnTo>
                  <a:pt x="4888259" y="735645"/>
                </a:lnTo>
                <a:lnTo>
                  <a:pt x="4888259" y="804397"/>
                </a:lnTo>
                <a:lnTo>
                  <a:pt x="5995164" y="804397"/>
                </a:lnTo>
                <a:lnTo>
                  <a:pt x="5995164" y="880024"/>
                </a:lnTo>
                <a:lnTo>
                  <a:pt x="7088319" y="880024"/>
                </a:lnTo>
                <a:lnTo>
                  <a:pt x="7088319" y="969401"/>
                </a:lnTo>
                <a:lnTo>
                  <a:pt x="8016469" y="962525"/>
                </a:lnTo>
                <a:cubicBezTo>
                  <a:pt x="8018761" y="641683"/>
                  <a:pt x="8021052" y="320842"/>
                  <a:pt x="8023344" y="0"/>
                </a:cubicBezTo>
                <a:lnTo>
                  <a:pt x="6875" y="0"/>
                </a:lnTo>
                <a:cubicBezTo>
                  <a:pt x="4583" y="171880"/>
                  <a:pt x="2292" y="343759"/>
                  <a:pt x="0" y="515639"/>
                </a:cubicBezTo>
                <a:close/>
              </a:path>
            </a:pathLst>
          </a:custGeom>
          <a:solidFill>
            <a:srgbClr val="F9D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979714" y="2142577"/>
            <a:ext cx="6138741" cy="502691"/>
          </a:xfrm>
          <a:prstGeom prst="rect">
            <a:avLst/>
          </a:prstGeom>
        </p:spPr>
      </p:pic>
      <p:sp>
        <p:nvSpPr>
          <p:cNvPr id="1943" name="직선 연결선 56"/>
          <p:cNvSpPr>
            <a:spLocks noChangeShapeType="1"/>
          </p:cNvSpPr>
          <p:nvPr/>
        </p:nvSpPr>
        <p:spPr bwMode="auto">
          <a:xfrm rot="10800000">
            <a:off x="1670133" y="2649535"/>
            <a:ext cx="6932150" cy="0"/>
          </a:xfrm>
          <a:prstGeom prst="line">
            <a:avLst/>
          </a:prstGeom>
          <a:noFill/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0" tIns="45700" rIns="91400" bIns="45700"/>
          <a:lstStyle/>
          <a:p>
            <a:pPr defTabSz="685502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en-US" sz="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직사각형 188"/>
          <p:cNvSpPr/>
          <p:nvPr/>
        </p:nvSpPr>
        <p:spPr>
          <a:xfrm rot="10800000">
            <a:off x="363720" y="2649988"/>
            <a:ext cx="7934646" cy="424846"/>
          </a:xfrm>
          <a:prstGeom prst="rect">
            <a:avLst/>
          </a:prstGeom>
          <a:solidFill>
            <a:srgbClr val="EF89A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rtlCol="0" anchor="ctr"/>
          <a:lstStyle/>
          <a:p>
            <a:pPr algn="ctr" defTabSz="685502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en-US" sz="1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8" name="그림 18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59108" y="2066963"/>
            <a:ext cx="1455949" cy="582789"/>
          </a:xfrm>
          <a:prstGeom prst="rect">
            <a:avLst/>
          </a:prstGeom>
        </p:spPr>
      </p:pic>
      <p:sp>
        <p:nvSpPr>
          <p:cNvPr id="190" name="직사각형 189"/>
          <p:cNvSpPr/>
          <p:nvPr/>
        </p:nvSpPr>
        <p:spPr>
          <a:xfrm rot="10800000">
            <a:off x="363720" y="3077055"/>
            <a:ext cx="7934646" cy="335645"/>
          </a:xfrm>
          <a:prstGeom prst="rect">
            <a:avLst/>
          </a:prstGeom>
          <a:solidFill>
            <a:schemeClr val="bg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rtlCol="0" anchor="ctr"/>
          <a:lstStyle/>
          <a:p>
            <a:pPr algn="ctr" defTabSz="685502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en-US" sz="1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TextBox 61"/>
          <p:cNvSpPr>
            <a:spLocks noChangeArrowheads="1"/>
          </p:cNvSpPr>
          <p:nvPr/>
        </p:nvSpPr>
        <p:spPr bwMode="auto">
          <a:xfrm>
            <a:off x="8333535" y="2906218"/>
            <a:ext cx="774970" cy="26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9pPr>
          </a:lstStyle>
          <a:p>
            <a:pPr algn="ctr" defTabSz="6855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나눔바른고딕"/>
                <a:cs typeface="Arial" panose="020B0604020202020204" pitchFamily="34" charset="0"/>
                <a:sym typeface="나눔고딕 ExtraBold" panose="020B0600000101010101" charset="-127"/>
              </a:rPr>
              <a:t>9 mm</a:t>
            </a:r>
            <a:endParaRPr lang="zh-CN" altLang="en-US" sz="1100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나눔바른고딕"/>
              <a:cs typeface="Arial" panose="020B0604020202020204" pitchFamily="34" charset="0"/>
              <a:sym typeface="나눔고딕 ExtraBold" panose="020B0600000101010101" charset="-127"/>
            </a:endParaRPr>
          </a:p>
        </p:txBody>
      </p:sp>
      <p:sp>
        <p:nvSpPr>
          <p:cNvPr id="1928" name="TextBox 61"/>
          <p:cNvSpPr>
            <a:spLocks noChangeArrowheads="1"/>
          </p:cNvSpPr>
          <p:nvPr/>
        </p:nvSpPr>
        <p:spPr bwMode="auto">
          <a:xfrm>
            <a:off x="1527050" y="1735157"/>
            <a:ext cx="439959" cy="2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9pPr>
          </a:lstStyle>
          <a:p>
            <a:pPr defTabSz="6855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나눔바른고딕"/>
                <a:cs typeface="Arial" panose="020B0604020202020204" pitchFamily="34" charset="0"/>
                <a:sym typeface="나눔고딕 ExtraBold" panose="020B0600000101010101" charset="-127"/>
              </a:rPr>
              <a:t>8</a:t>
            </a:r>
            <a:endParaRPr lang="zh-CN" altLang="en-US" sz="1200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나눔바른고딕"/>
              <a:cs typeface="Arial" panose="020B0604020202020204" pitchFamily="34" charset="0"/>
              <a:sym typeface="나눔고딕 ExtraBold" panose="020B0600000101010101" charset="-127"/>
            </a:endParaRPr>
          </a:p>
        </p:txBody>
      </p:sp>
      <p:cxnSp>
        <p:nvCxnSpPr>
          <p:cNvPr id="1968" name="직선 연결선 1967"/>
          <p:cNvCxnSpPr/>
          <p:nvPr/>
        </p:nvCxnSpPr>
        <p:spPr>
          <a:xfrm>
            <a:off x="4169404" y="2290316"/>
            <a:ext cx="1050668" cy="0"/>
          </a:xfrm>
          <a:prstGeom prst="line">
            <a:avLst/>
          </a:prstGeom>
          <a:ln w="12700">
            <a:solidFill>
              <a:srgbClr val="EB67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0" name="직선 연결선 1969"/>
          <p:cNvCxnSpPr/>
          <p:nvPr/>
        </p:nvCxnSpPr>
        <p:spPr>
          <a:xfrm flipV="1">
            <a:off x="4947070" y="2651650"/>
            <a:ext cx="0" cy="766056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9" name="직선 연결선 1978"/>
          <p:cNvCxnSpPr/>
          <p:nvPr/>
        </p:nvCxnSpPr>
        <p:spPr>
          <a:xfrm>
            <a:off x="5335195" y="2362972"/>
            <a:ext cx="964999" cy="0"/>
          </a:xfrm>
          <a:prstGeom prst="line">
            <a:avLst/>
          </a:prstGeom>
          <a:ln w="12700">
            <a:solidFill>
              <a:srgbClr val="EB67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0" name="직선 연결선 1979"/>
          <p:cNvCxnSpPr/>
          <p:nvPr/>
        </p:nvCxnSpPr>
        <p:spPr>
          <a:xfrm flipV="1">
            <a:off x="6080388" y="2651657"/>
            <a:ext cx="0" cy="778679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4" name="직선 연결선 1983"/>
          <p:cNvCxnSpPr/>
          <p:nvPr/>
        </p:nvCxnSpPr>
        <p:spPr>
          <a:xfrm>
            <a:off x="6464269" y="2430139"/>
            <a:ext cx="889383" cy="0"/>
          </a:xfrm>
          <a:prstGeom prst="line">
            <a:avLst/>
          </a:prstGeom>
          <a:ln w="12700">
            <a:solidFill>
              <a:srgbClr val="EB67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5" name="직선 연결선 1984"/>
          <p:cNvCxnSpPr/>
          <p:nvPr/>
        </p:nvCxnSpPr>
        <p:spPr>
          <a:xfrm flipV="1">
            <a:off x="7193250" y="2651652"/>
            <a:ext cx="0" cy="766055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9" name="직선 연결선 1988"/>
          <p:cNvCxnSpPr/>
          <p:nvPr/>
        </p:nvCxnSpPr>
        <p:spPr>
          <a:xfrm>
            <a:off x="7630713" y="2515582"/>
            <a:ext cx="971573" cy="0"/>
          </a:xfrm>
          <a:prstGeom prst="line">
            <a:avLst/>
          </a:prstGeom>
          <a:ln w="12700">
            <a:solidFill>
              <a:srgbClr val="EB67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4" name="TextBox 61"/>
          <p:cNvSpPr>
            <a:spLocks noChangeArrowheads="1"/>
          </p:cNvSpPr>
          <p:nvPr/>
        </p:nvSpPr>
        <p:spPr bwMode="auto">
          <a:xfrm>
            <a:off x="4783168" y="1968126"/>
            <a:ext cx="666122" cy="2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9pPr>
          </a:lstStyle>
          <a:p>
            <a:pPr algn="ctr" defTabSz="6855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나눔바른고딕"/>
                <a:cs typeface="Arial" panose="020B0604020202020204" pitchFamily="34" charset="0"/>
                <a:sym typeface="나눔고딕 ExtraBold" panose="020B0600000101010101" charset="-127"/>
              </a:rPr>
              <a:t>5</a:t>
            </a:r>
            <a:endParaRPr lang="zh-CN" altLang="en-US" sz="1200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나눔바른고딕"/>
              <a:cs typeface="Arial" panose="020B0604020202020204" pitchFamily="34" charset="0"/>
              <a:sym typeface="나눔고딕 ExtraBold" panose="020B0600000101010101" charset="-127"/>
            </a:endParaRPr>
          </a:p>
        </p:txBody>
      </p:sp>
      <p:sp>
        <p:nvSpPr>
          <p:cNvPr id="1995" name="TextBox 61"/>
          <p:cNvSpPr>
            <a:spLocks noChangeArrowheads="1"/>
          </p:cNvSpPr>
          <p:nvPr/>
        </p:nvSpPr>
        <p:spPr bwMode="auto">
          <a:xfrm>
            <a:off x="8298367" y="2194087"/>
            <a:ext cx="666122" cy="2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9pPr>
          </a:lstStyle>
          <a:p>
            <a:pPr algn="ctr" defTabSz="6855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나눔바른고딕"/>
                <a:cs typeface="Arial" panose="020B0604020202020204" pitchFamily="34" charset="0"/>
                <a:sym typeface="나눔고딕 ExtraBold" panose="020B0600000101010101" charset="-127"/>
              </a:rPr>
              <a:t>2</a:t>
            </a:r>
            <a:endParaRPr lang="zh-CN" altLang="en-US" sz="1200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나눔바른고딕"/>
              <a:cs typeface="Arial" panose="020B0604020202020204" pitchFamily="34" charset="0"/>
              <a:sym typeface="나눔고딕 ExtraBold" panose="020B0600000101010101" charset="-127"/>
            </a:endParaRPr>
          </a:p>
        </p:txBody>
      </p:sp>
      <p:sp>
        <p:nvSpPr>
          <p:cNvPr id="1996" name="TextBox 61"/>
          <p:cNvSpPr>
            <a:spLocks noChangeArrowheads="1"/>
          </p:cNvSpPr>
          <p:nvPr/>
        </p:nvSpPr>
        <p:spPr bwMode="auto">
          <a:xfrm>
            <a:off x="7020496" y="2117856"/>
            <a:ext cx="666122" cy="2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9pPr>
          </a:lstStyle>
          <a:p>
            <a:pPr algn="ctr" defTabSz="6855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나눔바른고딕"/>
                <a:cs typeface="Arial" panose="020B0604020202020204" pitchFamily="34" charset="0"/>
                <a:sym typeface="나눔고딕 ExtraBold" panose="020B0600000101010101" charset="-127"/>
              </a:rPr>
              <a:t>3</a:t>
            </a:r>
            <a:endParaRPr lang="zh-CN" altLang="en-US" sz="1200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나눔바른고딕"/>
              <a:cs typeface="Arial" panose="020B0604020202020204" pitchFamily="34" charset="0"/>
              <a:sym typeface="나눔고딕 ExtraBold" panose="020B0600000101010101" charset="-127"/>
            </a:endParaRPr>
          </a:p>
        </p:txBody>
      </p:sp>
      <p:sp>
        <p:nvSpPr>
          <p:cNvPr id="1997" name="TextBox 61"/>
          <p:cNvSpPr>
            <a:spLocks noChangeArrowheads="1"/>
          </p:cNvSpPr>
          <p:nvPr/>
        </p:nvSpPr>
        <p:spPr bwMode="auto">
          <a:xfrm>
            <a:off x="5907634" y="2026382"/>
            <a:ext cx="666122" cy="2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9pPr>
          </a:lstStyle>
          <a:p>
            <a:pPr algn="ctr" defTabSz="6855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나눔바른고딕"/>
                <a:cs typeface="Arial" panose="020B0604020202020204" pitchFamily="34" charset="0"/>
                <a:sym typeface="나눔고딕 ExtraBold" panose="020B0600000101010101" charset="-127"/>
              </a:rPr>
              <a:t>4</a:t>
            </a:r>
            <a:endParaRPr lang="zh-CN" altLang="en-US" sz="1200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나눔바른고딕"/>
              <a:cs typeface="Arial" panose="020B0604020202020204" pitchFamily="34" charset="0"/>
              <a:sym typeface="나눔고딕 ExtraBold" panose="020B0600000101010101" charset="-127"/>
            </a:endParaRPr>
          </a:p>
        </p:txBody>
      </p:sp>
      <p:cxnSp>
        <p:nvCxnSpPr>
          <p:cNvPr id="2017" name="직선 연결선 2016"/>
          <p:cNvCxnSpPr/>
          <p:nvPr/>
        </p:nvCxnSpPr>
        <p:spPr>
          <a:xfrm flipV="1">
            <a:off x="3833072" y="2651652"/>
            <a:ext cx="0" cy="766055"/>
          </a:xfrm>
          <a:prstGeom prst="line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0" name="TextBox 61"/>
          <p:cNvSpPr>
            <a:spLocks noChangeArrowheads="1"/>
          </p:cNvSpPr>
          <p:nvPr/>
        </p:nvSpPr>
        <p:spPr bwMode="auto">
          <a:xfrm>
            <a:off x="3669169" y="1889242"/>
            <a:ext cx="666122" cy="2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9pPr>
          </a:lstStyle>
          <a:p>
            <a:pPr algn="ctr" defTabSz="6855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나눔바른고딕"/>
                <a:cs typeface="Arial" panose="020B0604020202020204" pitchFamily="34" charset="0"/>
                <a:sym typeface="나눔고딕 ExtraBold" panose="020B0600000101010101" charset="-127"/>
              </a:rPr>
              <a:t>6</a:t>
            </a:r>
            <a:endParaRPr lang="zh-CN" altLang="en-US" sz="1200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나눔바른고딕"/>
              <a:cs typeface="Arial" panose="020B0604020202020204" pitchFamily="34" charset="0"/>
              <a:sym typeface="나눔고딕 ExtraBold" panose="020B0600000101010101" charset="-127"/>
            </a:endParaRPr>
          </a:p>
        </p:txBody>
      </p:sp>
      <p:cxnSp>
        <p:nvCxnSpPr>
          <p:cNvPr id="2027" name="직선 연결선 2026"/>
          <p:cNvCxnSpPr>
            <a:endCxn id="10" idx="3"/>
          </p:cNvCxnSpPr>
          <p:nvPr/>
        </p:nvCxnSpPr>
        <p:spPr>
          <a:xfrm>
            <a:off x="1980969" y="2139977"/>
            <a:ext cx="1048474" cy="831"/>
          </a:xfrm>
          <a:prstGeom prst="line">
            <a:avLst/>
          </a:prstGeom>
          <a:ln w="12700">
            <a:solidFill>
              <a:srgbClr val="EB67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1" name="TextBox 61"/>
          <p:cNvSpPr>
            <a:spLocks noChangeArrowheads="1"/>
          </p:cNvSpPr>
          <p:nvPr/>
        </p:nvSpPr>
        <p:spPr bwMode="auto">
          <a:xfrm>
            <a:off x="2589355" y="1814736"/>
            <a:ext cx="666122" cy="2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9pPr>
          </a:lstStyle>
          <a:p>
            <a:pPr algn="ctr" defTabSz="6855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나눔바른고딕"/>
                <a:cs typeface="Arial" panose="020B0604020202020204" pitchFamily="34" charset="0"/>
                <a:sym typeface="나눔고딕 ExtraBold" panose="020B0600000101010101" charset="-127"/>
              </a:rPr>
              <a:t>7</a:t>
            </a:r>
            <a:endParaRPr lang="zh-CN" altLang="en-US" sz="1200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나눔바른고딕"/>
              <a:cs typeface="Arial" panose="020B0604020202020204" pitchFamily="34" charset="0"/>
              <a:sym typeface="나눔고딕 ExtraBold" panose="020B0600000101010101" charset="-127"/>
            </a:endParaRPr>
          </a:p>
        </p:txBody>
      </p:sp>
      <p:cxnSp>
        <p:nvCxnSpPr>
          <p:cNvPr id="1974" name="직선 연결선 1973"/>
          <p:cNvCxnSpPr/>
          <p:nvPr/>
        </p:nvCxnSpPr>
        <p:spPr>
          <a:xfrm flipV="1">
            <a:off x="4947070" y="2063774"/>
            <a:ext cx="0" cy="227290"/>
          </a:xfrm>
          <a:prstGeom prst="line">
            <a:avLst/>
          </a:prstGeom>
          <a:ln w="9525">
            <a:solidFill>
              <a:srgbClr val="FF0000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2" name="직선 연결선 1981"/>
          <p:cNvCxnSpPr/>
          <p:nvPr/>
        </p:nvCxnSpPr>
        <p:spPr>
          <a:xfrm flipV="1">
            <a:off x="6080388" y="2119236"/>
            <a:ext cx="0" cy="241939"/>
          </a:xfrm>
          <a:prstGeom prst="line">
            <a:avLst/>
          </a:prstGeom>
          <a:ln w="9525">
            <a:solidFill>
              <a:srgbClr val="FF0000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7" name="직선 연결선 1986"/>
          <p:cNvCxnSpPr/>
          <p:nvPr/>
        </p:nvCxnSpPr>
        <p:spPr>
          <a:xfrm flipV="1">
            <a:off x="7193250" y="2181573"/>
            <a:ext cx="0" cy="255640"/>
          </a:xfrm>
          <a:prstGeom prst="line">
            <a:avLst/>
          </a:prstGeom>
          <a:ln w="9525">
            <a:solidFill>
              <a:srgbClr val="FF0000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2" name="직선 연결선 1991"/>
          <p:cNvCxnSpPr/>
          <p:nvPr/>
        </p:nvCxnSpPr>
        <p:spPr>
          <a:xfrm flipV="1">
            <a:off x="8460432" y="2242210"/>
            <a:ext cx="0" cy="278666"/>
          </a:xfrm>
          <a:prstGeom prst="line">
            <a:avLst/>
          </a:prstGeom>
          <a:ln w="9525">
            <a:solidFill>
              <a:srgbClr val="FF0000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9" name="직선 연결선 2018"/>
          <p:cNvCxnSpPr/>
          <p:nvPr/>
        </p:nvCxnSpPr>
        <p:spPr>
          <a:xfrm flipV="1">
            <a:off x="3833072" y="1973854"/>
            <a:ext cx="0" cy="235218"/>
          </a:xfrm>
          <a:prstGeom prst="line">
            <a:avLst/>
          </a:prstGeom>
          <a:ln w="9525">
            <a:solidFill>
              <a:srgbClr val="FF0000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0" name="직선 연결선 2029"/>
          <p:cNvCxnSpPr/>
          <p:nvPr/>
        </p:nvCxnSpPr>
        <p:spPr>
          <a:xfrm flipV="1">
            <a:off x="2759395" y="1877534"/>
            <a:ext cx="0" cy="268416"/>
          </a:xfrm>
          <a:prstGeom prst="line">
            <a:avLst/>
          </a:prstGeom>
          <a:ln w="9525">
            <a:solidFill>
              <a:srgbClr val="FF0000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7" name="직선 연결선 2036"/>
          <p:cNvCxnSpPr/>
          <p:nvPr/>
        </p:nvCxnSpPr>
        <p:spPr>
          <a:xfrm flipV="1">
            <a:off x="1524990" y="1786774"/>
            <a:ext cx="0" cy="285474"/>
          </a:xfrm>
          <a:prstGeom prst="line">
            <a:avLst/>
          </a:prstGeom>
          <a:ln w="9525">
            <a:solidFill>
              <a:srgbClr val="FF0000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2" name="직선 연결선 55"/>
          <p:cNvSpPr>
            <a:spLocks noChangeShapeType="1"/>
          </p:cNvSpPr>
          <p:nvPr/>
        </p:nvSpPr>
        <p:spPr bwMode="auto">
          <a:xfrm rot="10800000">
            <a:off x="1670141" y="3412696"/>
            <a:ext cx="6853097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0" tIns="45700" rIns="91400" bIns="45700"/>
          <a:lstStyle/>
          <a:p>
            <a:pPr defTabSz="685502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en-US" sz="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TextBox 61"/>
          <p:cNvSpPr>
            <a:spLocks noChangeArrowheads="1"/>
          </p:cNvSpPr>
          <p:nvPr/>
        </p:nvSpPr>
        <p:spPr bwMode="auto">
          <a:xfrm>
            <a:off x="2703766" y="3697261"/>
            <a:ext cx="432048" cy="30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9pPr>
          </a:lstStyle>
          <a:p>
            <a:pPr defTabSz="6855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나눔바른고딕"/>
                <a:cs typeface="Arial" panose="020B0604020202020204" pitchFamily="34" charset="0"/>
                <a:sym typeface="나눔고딕 ExtraBold" panose="020B0600000101010101" charset="-127"/>
              </a:rPr>
              <a:t>16</a:t>
            </a:r>
            <a:endParaRPr lang="zh-CN" altLang="en-US" sz="1400" b="1" dirty="0">
              <a:solidFill>
                <a:srgbClr val="002060"/>
              </a:solidFill>
              <a:latin typeface="Arial" panose="020B0604020202020204" pitchFamily="34" charset="0"/>
              <a:ea typeface="나눔바른고딕"/>
              <a:cs typeface="Arial" panose="020B0604020202020204" pitchFamily="34" charset="0"/>
              <a:sym typeface="나눔고딕 ExtraBold" panose="020B0600000101010101" charset="-127"/>
            </a:endParaRPr>
          </a:p>
        </p:txBody>
      </p:sp>
      <p:sp>
        <p:nvSpPr>
          <p:cNvPr id="176" name="TextBox 61"/>
          <p:cNvSpPr>
            <a:spLocks noChangeArrowheads="1"/>
          </p:cNvSpPr>
          <p:nvPr/>
        </p:nvSpPr>
        <p:spPr bwMode="auto">
          <a:xfrm>
            <a:off x="3777444" y="3697261"/>
            <a:ext cx="432049" cy="30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9pPr>
          </a:lstStyle>
          <a:p>
            <a:pPr defTabSz="6855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나눔바른고딕"/>
                <a:cs typeface="Arial" panose="020B0604020202020204" pitchFamily="34" charset="0"/>
                <a:sym typeface="나눔고딕 ExtraBold" panose="020B0600000101010101" charset="-127"/>
              </a:rPr>
              <a:t>15</a:t>
            </a:r>
            <a:endParaRPr lang="zh-CN" altLang="en-US" sz="1400" b="1" dirty="0">
              <a:solidFill>
                <a:srgbClr val="002060"/>
              </a:solidFill>
              <a:latin typeface="Arial" panose="020B0604020202020204" pitchFamily="34" charset="0"/>
              <a:ea typeface="나눔바른고딕"/>
              <a:cs typeface="Arial" panose="020B0604020202020204" pitchFamily="34" charset="0"/>
              <a:sym typeface="나눔고딕 ExtraBold" panose="020B0600000101010101" charset="-127"/>
            </a:endParaRPr>
          </a:p>
        </p:txBody>
      </p:sp>
      <p:sp>
        <p:nvSpPr>
          <p:cNvPr id="177" name="TextBox 61"/>
          <p:cNvSpPr>
            <a:spLocks noChangeArrowheads="1"/>
          </p:cNvSpPr>
          <p:nvPr/>
        </p:nvSpPr>
        <p:spPr bwMode="auto">
          <a:xfrm>
            <a:off x="4892120" y="3697261"/>
            <a:ext cx="432049" cy="30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9pPr>
          </a:lstStyle>
          <a:p>
            <a:pPr defTabSz="6855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나눔바른고딕"/>
                <a:cs typeface="Arial" panose="020B0604020202020204" pitchFamily="34" charset="0"/>
                <a:sym typeface="나눔고딕 ExtraBold" panose="020B0600000101010101" charset="-127"/>
              </a:rPr>
              <a:t>14</a:t>
            </a:r>
            <a:endParaRPr lang="zh-CN" altLang="en-US" sz="1400" b="1" dirty="0">
              <a:solidFill>
                <a:srgbClr val="002060"/>
              </a:solidFill>
              <a:latin typeface="Arial" panose="020B0604020202020204" pitchFamily="34" charset="0"/>
              <a:ea typeface="나눔바른고딕"/>
              <a:cs typeface="Arial" panose="020B0604020202020204" pitchFamily="34" charset="0"/>
              <a:sym typeface="나눔고딕 ExtraBold" panose="020B0600000101010101" charset="-127"/>
            </a:endParaRPr>
          </a:p>
        </p:txBody>
      </p:sp>
      <p:sp>
        <p:nvSpPr>
          <p:cNvPr id="178" name="TextBox 61"/>
          <p:cNvSpPr>
            <a:spLocks noChangeArrowheads="1"/>
          </p:cNvSpPr>
          <p:nvPr/>
        </p:nvSpPr>
        <p:spPr bwMode="auto">
          <a:xfrm>
            <a:off x="6024760" y="3697261"/>
            <a:ext cx="432049" cy="30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9pPr>
          </a:lstStyle>
          <a:p>
            <a:pPr defTabSz="6855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나눔바른고딕"/>
                <a:cs typeface="Arial" panose="020B0604020202020204" pitchFamily="34" charset="0"/>
                <a:sym typeface="나눔고딕 ExtraBold" panose="020B0600000101010101" charset="-127"/>
              </a:rPr>
              <a:t>13</a:t>
            </a:r>
            <a:endParaRPr lang="zh-CN" altLang="en-US" sz="1400" b="1" dirty="0">
              <a:solidFill>
                <a:srgbClr val="002060"/>
              </a:solidFill>
              <a:latin typeface="Arial" panose="020B0604020202020204" pitchFamily="34" charset="0"/>
              <a:ea typeface="나눔바른고딕"/>
              <a:cs typeface="Arial" panose="020B0604020202020204" pitchFamily="34" charset="0"/>
              <a:sym typeface="나눔고딕 ExtraBold" panose="020B0600000101010101" charset="-127"/>
            </a:endParaRPr>
          </a:p>
        </p:txBody>
      </p:sp>
      <p:sp>
        <p:nvSpPr>
          <p:cNvPr id="179" name="TextBox 61"/>
          <p:cNvSpPr>
            <a:spLocks noChangeArrowheads="1"/>
          </p:cNvSpPr>
          <p:nvPr/>
        </p:nvSpPr>
        <p:spPr bwMode="auto">
          <a:xfrm>
            <a:off x="7137621" y="3697261"/>
            <a:ext cx="432048" cy="30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9pPr>
          </a:lstStyle>
          <a:p>
            <a:pPr defTabSz="6855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나눔바른고딕"/>
                <a:cs typeface="Arial" panose="020B0604020202020204" pitchFamily="34" charset="0"/>
                <a:sym typeface="나눔고딕 ExtraBold" panose="020B0600000101010101" charset="-127"/>
              </a:rPr>
              <a:t>12</a:t>
            </a:r>
            <a:endParaRPr lang="zh-CN" altLang="en-US" sz="1400" b="1" dirty="0">
              <a:solidFill>
                <a:srgbClr val="002060"/>
              </a:solidFill>
              <a:latin typeface="Arial" panose="020B0604020202020204" pitchFamily="34" charset="0"/>
              <a:ea typeface="나눔바른고딕"/>
              <a:cs typeface="Arial" panose="020B0604020202020204" pitchFamily="34" charset="0"/>
              <a:sym typeface="나눔고딕 ExtraBold" panose="020B0600000101010101" charset="-127"/>
            </a:endParaRPr>
          </a:p>
        </p:txBody>
      </p:sp>
      <p:sp>
        <p:nvSpPr>
          <p:cNvPr id="181" name="TextBox 61"/>
          <p:cNvSpPr>
            <a:spLocks noChangeArrowheads="1"/>
          </p:cNvSpPr>
          <p:nvPr/>
        </p:nvSpPr>
        <p:spPr bwMode="auto">
          <a:xfrm>
            <a:off x="8404803" y="3697261"/>
            <a:ext cx="432048" cy="30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9pPr>
          </a:lstStyle>
          <a:p>
            <a:pPr defTabSz="6855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나눔바른고딕"/>
                <a:cs typeface="Arial" panose="020B0604020202020204" pitchFamily="34" charset="0"/>
                <a:sym typeface="나눔고딕 ExtraBold" panose="020B0600000101010101" charset="-127"/>
              </a:rPr>
              <a:t>11</a:t>
            </a:r>
            <a:endParaRPr lang="zh-CN" altLang="en-US" sz="1400" b="1" dirty="0">
              <a:solidFill>
                <a:srgbClr val="002060"/>
              </a:solidFill>
              <a:latin typeface="Arial" panose="020B0604020202020204" pitchFamily="34" charset="0"/>
              <a:ea typeface="나눔바른고딕"/>
              <a:cs typeface="Arial" panose="020B0604020202020204" pitchFamily="34" charset="0"/>
              <a:sym typeface="나눔고딕 ExtraBold" panose="020B0600000101010101" charset="-127"/>
            </a:endParaRPr>
          </a:p>
        </p:txBody>
      </p:sp>
      <p:sp>
        <p:nvSpPr>
          <p:cNvPr id="183" name="TextBox 61"/>
          <p:cNvSpPr>
            <a:spLocks noChangeArrowheads="1"/>
          </p:cNvSpPr>
          <p:nvPr/>
        </p:nvSpPr>
        <p:spPr bwMode="auto">
          <a:xfrm>
            <a:off x="1475662" y="3697261"/>
            <a:ext cx="700933" cy="30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SimSun" panose="02010600030101010101" pitchFamily="2" charset="-122"/>
                <a:sym typeface="맑은 고딕" panose="020B0503020000020004" pitchFamily="50" charset="-127"/>
              </a:defRPr>
            </a:lvl9pPr>
          </a:lstStyle>
          <a:p>
            <a:pPr defTabSz="6855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나눔바른고딕"/>
                <a:cs typeface="Arial" panose="020B0604020202020204" pitchFamily="34" charset="0"/>
                <a:sym typeface="나눔고딕 ExtraBold" panose="020B0600000101010101" charset="-127"/>
              </a:rPr>
              <a:t>17</a:t>
            </a:r>
            <a:endParaRPr lang="zh-CN" altLang="en-US" sz="1400" b="1" dirty="0">
              <a:solidFill>
                <a:srgbClr val="002060"/>
              </a:solidFill>
              <a:latin typeface="Arial" panose="020B0604020202020204" pitchFamily="34" charset="0"/>
              <a:ea typeface="나눔바른고딕"/>
              <a:cs typeface="Arial" panose="020B0604020202020204" pitchFamily="34" charset="0"/>
              <a:sym typeface="나눔고딕 ExtraBold" panose="020B0600000101010101" charset="-127"/>
            </a:endParaRPr>
          </a:p>
        </p:txBody>
      </p:sp>
      <p:grpSp>
        <p:nvGrpSpPr>
          <p:cNvPr id="27" name="그룹 26"/>
          <p:cNvGrpSpPr/>
          <p:nvPr/>
        </p:nvGrpSpPr>
        <p:grpSpPr>
          <a:xfrm rot="10800000">
            <a:off x="7630779" y="2512932"/>
            <a:ext cx="490460" cy="2435082"/>
            <a:chOff x="945830" y="344266"/>
            <a:chExt cx="490460" cy="2435082"/>
          </a:xfrm>
        </p:grpSpPr>
        <p:pic>
          <p:nvPicPr>
            <p:cNvPr id="204" name="Picture 5" descr="C:\Users\Administrator\Desktop\Sinus\DIOnavi.sinus kit 제품이미지.png\GSRD 3217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6481" y="1316577"/>
              <a:ext cx="2435082" cy="490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" name="TextBox 204"/>
            <p:cNvSpPr txBox="1"/>
            <p:nvPr/>
          </p:nvSpPr>
          <p:spPr>
            <a:xfrm rot="16200000">
              <a:off x="866222" y="759075"/>
              <a:ext cx="6575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502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Ø3.2 x 17</a:t>
              </a:r>
              <a:endParaRPr lang="ko-KR" altLang="en-US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11" descr="C:\Users\Administrator\Desktop\Sinus\DIOnavi.sinus kit 제품이미지.png\GST 06B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964338" y="1412011"/>
              <a:ext cx="453445" cy="483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0" name="직사각형 99"/>
          <p:cNvSpPr/>
          <p:nvPr/>
        </p:nvSpPr>
        <p:spPr>
          <a:xfrm rot="10800000">
            <a:off x="7540134" y="3081161"/>
            <a:ext cx="665460" cy="333375"/>
          </a:xfrm>
          <a:prstGeom prst="rect">
            <a:avLst/>
          </a:prstGeom>
          <a:blipFill dpi="0" rotWithShape="1">
            <a:blip r:embed="rId8">
              <a:alphaModFix amt="8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21" name="그룹 2020"/>
          <p:cNvGrpSpPr/>
          <p:nvPr/>
        </p:nvGrpSpPr>
        <p:grpSpPr>
          <a:xfrm rot="10800000">
            <a:off x="6512899" y="2437042"/>
            <a:ext cx="490460" cy="2435082"/>
            <a:chOff x="2063712" y="424919"/>
            <a:chExt cx="490460" cy="2435082"/>
          </a:xfrm>
        </p:grpSpPr>
        <p:pic>
          <p:nvPicPr>
            <p:cNvPr id="201" name="Picture 5" descr="C:\Users\Administrator\Desktop\Sinus\DIOnavi.sinus kit 제품이미지.png\GSRD 3217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091401" y="1397230"/>
              <a:ext cx="2435082" cy="490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2" name="TextBox 201"/>
            <p:cNvSpPr txBox="1"/>
            <p:nvPr/>
          </p:nvSpPr>
          <p:spPr>
            <a:xfrm rot="16200000">
              <a:off x="1984104" y="840399"/>
              <a:ext cx="6575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502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Ø3.2 x 17</a:t>
              </a:r>
              <a:endParaRPr lang="ko-KR" altLang="en-US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10" descr="C:\Users\Administrator\Desktop\Sinus\DIOnavi.sinus kit 제품이미지.png\GST 05RD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122845" y="1460037"/>
              <a:ext cx="376879" cy="481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1" name="직사각형 100"/>
          <p:cNvSpPr/>
          <p:nvPr/>
        </p:nvSpPr>
        <p:spPr>
          <a:xfrm rot="10800000">
            <a:off x="6416137" y="3081161"/>
            <a:ext cx="665460" cy="333375"/>
          </a:xfrm>
          <a:prstGeom prst="rect">
            <a:avLst/>
          </a:prstGeom>
          <a:blipFill dpi="0" rotWithShape="1">
            <a:blip r:embed="rId8">
              <a:alphaModFix amt="8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22" name="그룹 2021"/>
          <p:cNvGrpSpPr/>
          <p:nvPr/>
        </p:nvGrpSpPr>
        <p:grpSpPr>
          <a:xfrm rot="10800000">
            <a:off x="5386843" y="2362972"/>
            <a:ext cx="490460" cy="2435082"/>
            <a:chOff x="3189768" y="498989"/>
            <a:chExt cx="490460" cy="2435082"/>
          </a:xfrm>
        </p:grpSpPr>
        <p:pic>
          <p:nvPicPr>
            <p:cNvPr id="198" name="Picture 5" descr="C:\Users\Administrator\Desktop\Sinus\DIOnavi.sinus kit 제품이미지.png\GSRD 3217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217457" y="1471300"/>
              <a:ext cx="2435082" cy="490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9" name="TextBox 198"/>
            <p:cNvSpPr txBox="1"/>
            <p:nvPr/>
          </p:nvSpPr>
          <p:spPr>
            <a:xfrm rot="16200000">
              <a:off x="3110160" y="914469"/>
              <a:ext cx="6575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502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Ø3.2 x 17</a:t>
              </a:r>
              <a:endParaRPr lang="ko-KR" altLang="en-US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9" descr="C:\Users\Administrator\Desktop\Sinus\DIOnavi.sinus kit 제품이미지.png\GST 04YE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281810" y="1495016"/>
              <a:ext cx="301826" cy="483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2" name="직사각형 101"/>
          <p:cNvSpPr/>
          <p:nvPr/>
        </p:nvSpPr>
        <p:spPr>
          <a:xfrm rot="10800000">
            <a:off x="5300818" y="3081161"/>
            <a:ext cx="665460" cy="333375"/>
          </a:xfrm>
          <a:prstGeom prst="rect">
            <a:avLst/>
          </a:prstGeom>
          <a:blipFill dpi="0" rotWithShape="1">
            <a:blip r:embed="rId8">
              <a:alphaModFix amt="8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23" name="그룹 2022"/>
          <p:cNvGrpSpPr/>
          <p:nvPr/>
        </p:nvGrpSpPr>
        <p:grpSpPr>
          <a:xfrm rot="10800000">
            <a:off x="4278382" y="2293500"/>
            <a:ext cx="490460" cy="2435082"/>
            <a:chOff x="4298229" y="568461"/>
            <a:chExt cx="490460" cy="2435082"/>
          </a:xfrm>
        </p:grpSpPr>
        <p:pic>
          <p:nvPicPr>
            <p:cNvPr id="25" name="Picture 5" descr="C:\Users\Administrator\Desktop\Sinus\DIOnavi.sinus kit 제품이미지.png\GSRD 3217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325918" y="1540772"/>
              <a:ext cx="2435082" cy="490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 rot="16200000">
              <a:off x="4222713" y="983941"/>
              <a:ext cx="6575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502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Ø3.2 x 17</a:t>
              </a:r>
              <a:endParaRPr lang="ko-KR" altLang="en-US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8" descr="C:\Users\Administrator\Desktop\Sinus\DIOnavi.sinus kit 제품이미지.png\GST 03BL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430892" y="1526962"/>
              <a:ext cx="227580" cy="483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" name="직사각형 102"/>
          <p:cNvSpPr/>
          <p:nvPr/>
        </p:nvSpPr>
        <p:spPr>
          <a:xfrm rot="10800000">
            <a:off x="4177615" y="3081161"/>
            <a:ext cx="665460" cy="333375"/>
          </a:xfrm>
          <a:prstGeom prst="rect">
            <a:avLst/>
          </a:prstGeom>
          <a:blipFill dpi="0" rotWithShape="1">
            <a:blip r:embed="rId8">
              <a:alphaModFix amt="8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24" name="그룹 2023"/>
          <p:cNvGrpSpPr/>
          <p:nvPr/>
        </p:nvGrpSpPr>
        <p:grpSpPr>
          <a:xfrm rot="10800000">
            <a:off x="3190287" y="2212618"/>
            <a:ext cx="491705" cy="2514800"/>
            <a:chOff x="5385085" y="569627"/>
            <a:chExt cx="491705" cy="2514800"/>
          </a:xfrm>
        </p:grpSpPr>
        <p:pic>
          <p:nvPicPr>
            <p:cNvPr id="28" name="Picture 6" descr="C:\Users\Administrator\Desktop\Sinus\DIOnavi.sinus kit 제품이미지.png\GSRD 3218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372914" y="1581798"/>
              <a:ext cx="2514800" cy="490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 rot="16200000">
              <a:off x="5305468" y="993287"/>
              <a:ext cx="6575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502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Ø3.2 x 18</a:t>
              </a:r>
              <a:endParaRPr lang="ko-KR" altLang="en-US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12" name="Picture 8" descr="C:\Users\Administrator\Desktop\Sinus\DIOnavi.sinus kit 제품이미지.png\GST 03BL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521348" y="1523273"/>
              <a:ext cx="227580" cy="483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4" name="직사각형 103"/>
          <p:cNvSpPr/>
          <p:nvPr/>
        </p:nvSpPr>
        <p:spPr>
          <a:xfrm rot="10800000">
            <a:off x="3099785" y="3081161"/>
            <a:ext cx="665460" cy="333375"/>
          </a:xfrm>
          <a:prstGeom prst="rect">
            <a:avLst/>
          </a:prstGeom>
          <a:blipFill dpi="0" rotWithShape="1">
            <a:blip r:embed="rId8">
              <a:alphaModFix amt="8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25" name="그룹 2024"/>
          <p:cNvGrpSpPr/>
          <p:nvPr/>
        </p:nvGrpSpPr>
        <p:grpSpPr>
          <a:xfrm rot="10800000">
            <a:off x="2102931" y="2133129"/>
            <a:ext cx="492874" cy="2592115"/>
            <a:chOff x="6471265" y="571806"/>
            <a:chExt cx="492874" cy="2592115"/>
          </a:xfrm>
        </p:grpSpPr>
        <p:pic>
          <p:nvPicPr>
            <p:cNvPr id="31" name="Picture 7" descr="C:\Users\Administrator\Desktop\Sinus\DIOnavi.sinus kit 제품이미지.png\GSRD 3219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421644" y="1621427"/>
              <a:ext cx="2592115" cy="492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 rot="16200000">
              <a:off x="6389075" y="995468"/>
              <a:ext cx="6575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502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Ø3.2 x 19</a:t>
              </a:r>
              <a:endParaRPr lang="ko-KR" altLang="en-US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13" name="Picture 8" descr="C:\Users\Administrator\Desktop\Sinus\DIOnavi.sinus kit 제품이미지.png\GST 03BL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603791" y="1523271"/>
              <a:ext cx="227580" cy="483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5" name="직사각형 104"/>
          <p:cNvSpPr/>
          <p:nvPr/>
        </p:nvSpPr>
        <p:spPr>
          <a:xfrm rot="10800000">
            <a:off x="2013790" y="3081161"/>
            <a:ext cx="665460" cy="333375"/>
          </a:xfrm>
          <a:prstGeom prst="rect">
            <a:avLst/>
          </a:prstGeom>
          <a:blipFill dpi="0" rotWithShape="1">
            <a:blip r:embed="rId8">
              <a:alphaModFix amt="8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26" name="그룹 2025"/>
          <p:cNvGrpSpPr/>
          <p:nvPr/>
        </p:nvGrpSpPr>
        <p:grpSpPr>
          <a:xfrm rot="10800000">
            <a:off x="742648" y="2065886"/>
            <a:ext cx="490460" cy="2435082"/>
            <a:chOff x="7982901" y="796075"/>
            <a:chExt cx="490460" cy="2435082"/>
          </a:xfrm>
        </p:grpSpPr>
        <p:pic>
          <p:nvPicPr>
            <p:cNvPr id="63" name="Picture 5" descr="C:\Users\Administrator\Desktop\Sinus\DIOnavi.sinus kit 제품이미지.png\GSRD 3217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010590" y="1768386"/>
              <a:ext cx="2435082" cy="490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TextBox 63"/>
            <p:cNvSpPr txBox="1"/>
            <p:nvPr/>
          </p:nvSpPr>
          <p:spPr>
            <a:xfrm rot="16200000">
              <a:off x="7893522" y="1219736"/>
              <a:ext cx="6575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502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Ø3.2 x 17</a:t>
              </a:r>
              <a:endParaRPr lang="ko-KR" altLang="en-US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6" name="직사각형 105"/>
          <p:cNvSpPr/>
          <p:nvPr/>
        </p:nvSpPr>
        <p:spPr>
          <a:xfrm rot="10800000">
            <a:off x="649983" y="3081161"/>
            <a:ext cx="665460" cy="333375"/>
          </a:xfrm>
          <a:prstGeom prst="rect">
            <a:avLst/>
          </a:prstGeom>
          <a:blipFill dpi="0" rotWithShape="1">
            <a:blip r:embed="rId8">
              <a:alphaModFix amt="8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직선 연결선 23"/>
          <p:cNvCxnSpPr/>
          <p:nvPr/>
        </p:nvCxnSpPr>
        <p:spPr>
          <a:xfrm>
            <a:off x="363720" y="2068955"/>
            <a:ext cx="1462402" cy="0"/>
          </a:xfrm>
          <a:prstGeom prst="line">
            <a:avLst/>
          </a:prstGeom>
          <a:ln w="12700">
            <a:solidFill>
              <a:srgbClr val="EB67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6" name="직선 연결선 2015"/>
          <p:cNvCxnSpPr/>
          <p:nvPr/>
        </p:nvCxnSpPr>
        <p:spPr>
          <a:xfrm>
            <a:off x="3089284" y="2209802"/>
            <a:ext cx="978660" cy="0"/>
          </a:xfrm>
          <a:prstGeom prst="line">
            <a:avLst/>
          </a:prstGeom>
          <a:ln w="12700">
            <a:solidFill>
              <a:srgbClr val="EB67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2" name="직선 연결선 1971"/>
          <p:cNvCxnSpPr/>
          <p:nvPr/>
        </p:nvCxnSpPr>
        <p:spPr>
          <a:xfrm rot="10800000" flipV="1">
            <a:off x="4947070" y="3415052"/>
            <a:ext cx="0" cy="538245"/>
          </a:xfrm>
          <a:prstGeom prst="line">
            <a:avLst/>
          </a:prstGeom>
          <a:ln w="9525">
            <a:solidFill>
              <a:srgbClr val="FF0000"/>
            </a:solidFill>
            <a:head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1" name="직선 연결선 1980"/>
          <p:cNvCxnSpPr/>
          <p:nvPr/>
        </p:nvCxnSpPr>
        <p:spPr>
          <a:xfrm rot="10800000" flipV="1">
            <a:off x="6080388" y="3415052"/>
            <a:ext cx="0" cy="538245"/>
          </a:xfrm>
          <a:prstGeom prst="line">
            <a:avLst/>
          </a:prstGeom>
          <a:ln w="9525">
            <a:solidFill>
              <a:srgbClr val="FF0000"/>
            </a:solidFill>
            <a:head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6" name="직선 연결선 1985"/>
          <p:cNvCxnSpPr/>
          <p:nvPr/>
        </p:nvCxnSpPr>
        <p:spPr>
          <a:xfrm rot="10800000" flipV="1">
            <a:off x="7193250" y="3415052"/>
            <a:ext cx="0" cy="538245"/>
          </a:xfrm>
          <a:prstGeom prst="line">
            <a:avLst/>
          </a:prstGeom>
          <a:ln w="9525">
            <a:solidFill>
              <a:srgbClr val="FF0000"/>
            </a:solidFill>
            <a:head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1" name="직선 연결선 1990"/>
          <p:cNvCxnSpPr/>
          <p:nvPr/>
        </p:nvCxnSpPr>
        <p:spPr>
          <a:xfrm rot="10800000" flipV="1">
            <a:off x="8460432" y="3415052"/>
            <a:ext cx="0" cy="538245"/>
          </a:xfrm>
          <a:prstGeom prst="line">
            <a:avLst/>
          </a:prstGeom>
          <a:ln w="9525">
            <a:solidFill>
              <a:srgbClr val="FF0000"/>
            </a:solidFill>
            <a:head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8" name="직선 연결선 2017"/>
          <p:cNvCxnSpPr/>
          <p:nvPr/>
        </p:nvCxnSpPr>
        <p:spPr>
          <a:xfrm rot="10800000" flipV="1">
            <a:off x="3833072" y="3415052"/>
            <a:ext cx="0" cy="538245"/>
          </a:xfrm>
          <a:prstGeom prst="line">
            <a:avLst/>
          </a:prstGeom>
          <a:ln w="9525">
            <a:solidFill>
              <a:srgbClr val="FF0000"/>
            </a:solidFill>
            <a:head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9" name="직선 연결선 2028"/>
          <p:cNvCxnSpPr/>
          <p:nvPr/>
        </p:nvCxnSpPr>
        <p:spPr>
          <a:xfrm rot="10800000" flipV="1">
            <a:off x="2759395" y="3415052"/>
            <a:ext cx="0" cy="538245"/>
          </a:xfrm>
          <a:prstGeom prst="line">
            <a:avLst/>
          </a:prstGeom>
          <a:ln w="9525">
            <a:solidFill>
              <a:srgbClr val="FF0000"/>
            </a:solidFill>
            <a:head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직선 연결선 93"/>
          <p:cNvCxnSpPr/>
          <p:nvPr/>
        </p:nvCxnSpPr>
        <p:spPr>
          <a:xfrm rot="10800000" flipV="1">
            <a:off x="1520514" y="3415052"/>
            <a:ext cx="0" cy="538245"/>
          </a:xfrm>
          <a:prstGeom prst="line">
            <a:avLst/>
          </a:prstGeom>
          <a:ln w="9525">
            <a:solidFill>
              <a:srgbClr val="FF0000"/>
            </a:solidFill>
            <a:head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1524990" y="2649536"/>
            <a:ext cx="0" cy="763161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TextBox 184"/>
          <p:cNvSpPr txBox="1"/>
          <p:nvPr/>
        </p:nvSpPr>
        <p:spPr>
          <a:xfrm>
            <a:off x="368918" y="1772440"/>
            <a:ext cx="1289766" cy="215403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defTabSz="685502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Residual bone height</a:t>
            </a:r>
          </a:p>
        </p:txBody>
      </p:sp>
      <p:cxnSp>
        <p:nvCxnSpPr>
          <p:cNvPr id="1990" name="직선 연결선 1989"/>
          <p:cNvCxnSpPr/>
          <p:nvPr/>
        </p:nvCxnSpPr>
        <p:spPr>
          <a:xfrm flipV="1">
            <a:off x="8460432" y="2655360"/>
            <a:ext cx="0" cy="762346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8" name="직선 연결선 2027"/>
          <p:cNvCxnSpPr/>
          <p:nvPr/>
        </p:nvCxnSpPr>
        <p:spPr>
          <a:xfrm flipV="1">
            <a:off x="2759395" y="2651652"/>
            <a:ext cx="0" cy="766055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직선 연결선 253"/>
          <p:cNvCxnSpPr/>
          <p:nvPr/>
        </p:nvCxnSpPr>
        <p:spPr>
          <a:xfrm>
            <a:off x="4947070" y="2293500"/>
            <a:ext cx="0" cy="35176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6080388" y="2362980"/>
            <a:ext cx="0" cy="29238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/>
          <p:nvPr/>
        </p:nvCxnSpPr>
        <p:spPr>
          <a:xfrm>
            <a:off x="7193250" y="2432138"/>
            <a:ext cx="0" cy="21951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그룹 35"/>
          <p:cNvGrpSpPr/>
          <p:nvPr/>
        </p:nvGrpSpPr>
        <p:grpSpPr>
          <a:xfrm>
            <a:off x="6319174" y="83442"/>
            <a:ext cx="2240521" cy="944979"/>
            <a:chOff x="6924965" y="54034"/>
            <a:chExt cx="2240521" cy="944979"/>
          </a:xfrm>
        </p:grpSpPr>
        <p:grpSp>
          <p:nvGrpSpPr>
            <p:cNvPr id="161" name="그룹 160"/>
            <p:cNvGrpSpPr/>
            <p:nvPr/>
          </p:nvGrpSpPr>
          <p:grpSpPr>
            <a:xfrm>
              <a:off x="6924965" y="54034"/>
              <a:ext cx="2162438" cy="944979"/>
              <a:chOff x="4048267" y="839850"/>
              <a:chExt cx="3844340" cy="1680254"/>
            </a:xfrm>
          </p:grpSpPr>
          <p:pic>
            <p:nvPicPr>
              <p:cNvPr id="162" name="Picture 7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8525" y="839850"/>
                <a:ext cx="2274082" cy="166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63" name="직선 연결선 162"/>
              <p:cNvCxnSpPr/>
              <p:nvPr/>
            </p:nvCxnSpPr>
            <p:spPr>
              <a:xfrm flipH="1">
                <a:off x="5431104" y="1733348"/>
                <a:ext cx="2133496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64" name="직선 연결선 163"/>
              <p:cNvCxnSpPr/>
              <p:nvPr/>
            </p:nvCxnSpPr>
            <p:spPr>
              <a:xfrm flipH="1">
                <a:off x="5431104" y="2503677"/>
                <a:ext cx="2133496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65" name="직선 화살표 연결선 164"/>
              <p:cNvCxnSpPr/>
              <p:nvPr/>
            </p:nvCxnSpPr>
            <p:spPr>
              <a:xfrm>
                <a:off x="5787893" y="1733348"/>
                <a:ext cx="0" cy="776495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headEnd type="triangle" w="sm" len="lg"/>
                <a:tailEnd type="triangle" w="sm" len="lg"/>
              </a:ln>
              <a:effectLst/>
            </p:spPr>
          </p:cxnSp>
          <p:sp>
            <p:nvSpPr>
              <p:cNvPr id="166" name="직사각형 165"/>
              <p:cNvSpPr/>
              <p:nvPr/>
            </p:nvSpPr>
            <p:spPr>
              <a:xfrm>
                <a:off x="4048267" y="1890763"/>
                <a:ext cx="1781686" cy="6293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 latinLnBrk="0">
                  <a:defRPr/>
                </a:pPr>
                <a:r>
                  <a:rPr lang="en-US" altLang="ko-KR" sz="1000" b="1" kern="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15mm</a:t>
                </a:r>
              </a:p>
              <a:p>
                <a:pPr algn="ctr" fontAlgn="ctr" latinLnBrk="0">
                  <a:defRPr/>
                </a:pPr>
                <a:r>
                  <a:rPr lang="en-US" altLang="ko-KR" sz="700" b="1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맑은 고딕"/>
                    <a:cs typeface="Arial" panose="020B0604020202020204" pitchFamily="34" charset="0"/>
                  </a:rPr>
                  <a:t>(14.5mm~15.4mm)</a:t>
                </a:r>
              </a:p>
            </p:txBody>
          </p:sp>
        </p:grpSp>
        <p:cxnSp>
          <p:nvCxnSpPr>
            <p:cNvPr id="167" name="직선 연결선 166"/>
            <p:cNvCxnSpPr/>
            <p:nvPr/>
          </p:nvCxnSpPr>
          <p:spPr>
            <a:xfrm>
              <a:off x="8419928" y="801049"/>
              <a:ext cx="48499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직선 연결선 167"/>
            <p:cNvCxnSpPr/>
            <p:nvPr/>
          </p:nvCxnSpPr>
          <p:spPr>
            <a:xfrm flipV="1">
              <a:off x="8773716" y="556986"/>
              <a:ext cx="0" cy="244064"/>
            </a:xfrm>
            <a:prstGeom prst="line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Box 168"/>
            <p:cNvSpPr txBox="1"/>
            <p:nvPr/>
          </p:nvSpPr>
          <p:spPr>
            <a:xfrm>
              <a:off x="8776295" y="601125"/>
              <a:ext cx="389191" cy="159650"/>
            </a:xfrm>
            <a:prstGeom prst="rect">
              <a:avLst/>
            </a:prstGeom>
            <a:noFill/>
          </p:spPr>
          <p:txBody>
            <a:bodyPr wrap="none" lIns="51426" tIns="25713" rIns="51426" bIns="25713" rtlCol="0">
              <a:spAutoFit/>
            </a:bodyPr>
            <a:lstStyle/>
            <a:p>
              <a:r>
                <a:rPr lang="en-US" altLang="ko-KR" sz="7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H(mm)</a:t>
              </a:r>
              <a:endParaRPr lang="ko-KR" altLang="en-US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50" name="직선 연결선 249"/>
          <p:cNvCxnSpPr/>
          <p:nvPr/>
        </p:nvCxnSpPr>
        <p:spPr>
          <a:xfrm>
            <a:off x="2759394" y="2142568"/>
            <a:ext cx="0" cy="50908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6" name="직선 연결선 1925"/>
          <p:cNvCxnSpPr/>
          <p:nvPr/>
        </p:nvCxnSpPr>
        <p:spPr>
          <a:xfrm rot="10800000">
            <a:off x="1524412" y="2068954"/>
            <a:ext cx="0" cy="582696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직선 연결선 251"/>
          <p:cNvCxnSpPr/>
          <p:nvPr/>
        </p:nvCxnSpPr>
        <p:spPr>
          <a:xfrm>
            <a:off x="3833072" y="2212618"/>
            <a:ext cx="0" cy="43903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직선 연결선 240"/>
          <p:cNvCxnSpPr/>
          <p:nvPr/>
        </p:nvCxnSpPr>
        <p:spPr>
          <a:xfrm flipV="1">
            <a:off x="8460432" y="2515582"/>
            <a:ext cx="0" cy="13606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338066" y="110243"/>
            <a:ext cx="3940316" cy="400053"/>
          </a:xfrm>
          <a:prstGeom prst="rect">
            <a:avLst/>
          </a:prstGeom>
          <a:noFill/>
        </p:spPr>
        <p:txBody>
          <a:bodyPr wrap="square" lIns="91382" tIns="45692" rIns="91382" bIns="45692" rtlCol="0">
            <a:spAutoFit/>
          </a:bodyPr>
          <a:lstStyle/>
          <a:p>
            <a:r>
              <a:rPr lang="en-US" altLang="ko-KR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Offset + Residual bone height</a:t>
            </a:r>
          </a:p>
        </p:txBody>
      </p:sp>
      <p:sp>
        <p:nvSpPr>
          <p:cNvPr id="2" name="오른쪽 화살표 1"/>
          <p:cNvSpPr/>
          <p:nvPr/>
        </p:nvSpPr>
        <p:spPr>
          <a:xfrm>
            <a:off x="5520412" y="723493"/>
            <a:ext cx="563755" cy="285191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타원 2"/>
          <p:cNvSpPr/>
          <p:nvPr/>
        </p:nvSpPr>
        <p:spPr>
          <a:xfrm>
            <a:off x="6215118" y="568588"/>
            <a:ext cx="1165194" cy="501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E64C30-F87A-4D74-BC44-755B2898BBB6}"/>
              </a:ext>
            </a:extLst>
          </p:cNvPr>
          <p:cNvSpPr txBox="1"/>
          <p:nvPr/>
        </p:nvSpPr>
        <p:spPr>
          <a:xfrm>
            <a:off x="489756" y="557253"/>
            <a:ext cx="4813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The anatomical depth measured by CT scan is 14mm but it has been adjusted to 15mm considering manufacturing tolerance of the hands-on model</a:t>
            </a:r>
          </a:p>
        </p:txBody>
      </p:sp>
    </p:spTree>
    <p:extLst>
      <p:ext uri="{BB962C8B-B14F-4D97-AF65-F5344CB8AC3E}">
        <p14:creationId xmlns:p14="http://schemas.microsoft.com/office/powerpoint/2010/main" val="265704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00"/>
                            </p:stCondLst>
                            <p:childTnLst>
                              <p:par>
                                <p:cTn id="9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500"/>
                            </p:stCondLst>
                            <p:childTnLst>
                              <p:par>
                                <p:cTn id="10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000"/>
                            </p:stCondLst>
                            <p:childTnLst>
                              <p:par>
                                <p:cTn id="10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00"/>
                            </p:stCondLst>
                            <p:childTnLst>
                              <p:par>
                                <p:cTn id="1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1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8" grpId="0"/>
      <p:bldP spid="1994" grpId="0"/>
      <p:bldP spid="1995" grpId="0"/>
      <p:bldP spid="1996" grpId="0"/>
      <p:bldP spid="1997" grpId="0"/>
      <p:bldP spid="2020" grpId="0"/>
      <p:bldP spid="2031" grpId="0"/>
      <p:bldP spid="175" grpId="0"/>
      <p:bldP spid="176" grpId="0"/>
      <p:bldP spid="177" grpId="0"/>
      <p:bldP spid="178" grpId="0"/>
      <p:bldP spid="179" grpId="0"/>
      <p:bldP spid="181" grpId="0"/>
      <p:bldP spid="183" grpId="0"/>
      <p:bldP spid="185" grpId="0"/>
      <p:bldP spid="10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442B78E-5855-4FBD-8C58-10C1B2E14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30" y="0"/>
            <a:ext cx="891494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12BD1A-C257-0AB2-8A20-4DE7B3076199}"/>
              </a:ext>
            </a:extLst>
          </p:cNvPr>
          <p:cNvSpPr txBox="1"/>
          <p:nvPr/>
        </p:nvSpPr>
        <p:spPr>
          <a:xfrm>
            <a:off x="5076056" y="33042"/>
            <a:ext cx="13681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EB67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#16</a:t>
            </a:r>
            <a:endParaRPr lang="ko-KR" altLang="en-US" sz="2400" b="1" dirty="0">
              <a:solidFill>
                <a:srgbClr val="EB67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74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8C12DF85-2CBC-D2F0-269B-1ABC3DC921A3}"/>
              </a:ext>
            </a:extLst>
          </p:cNvPr>
          <p:cNvSpPr/>
          <p:nvPr/>
        </p:nvSpPr>
        <p:spPr>
          <a:xfrm>
            <a:off x="2002596" y="1776350"/>
            <a:ext cx="5138827" cy="1529229"/>
          </a:xfrm>
          <a:prstGeom prst="rect">
            <a:avLst/>
          </a:prstGeom>
        </p:spPr>
        <p:txBody>
          <a:bodyPr wrap="none" lIns="51395" tIns="25700" rIns="51395" bIns="25700">
            <a:spAutoFit/>
          </a:bodyPr>
          <a:lstStyle/>
          <a:p>
            <a:pPr marL="0" marR="0" lvl="0" indent="0" algn="ctr" defTabSz="81615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1훈고딕굴림 R" panose="02020603020101020101" pitchFamily="18" charset="-127"/>
                <a:cs typeface="Arial" panose="020B0604020202020204" pitchFamily="34" charset="0"/>
              </a:rPr>
              <a:t>Please enjoy </a:t>
            </a:r>
          </a:p>
          <a:p>
            <a:pPr marL="0" marR="0" lvl="0" indent="0" algn="ctr" defTabSz="81615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1훈고딕굴림 R" panose="02020603020101020101" pitchFamily="18" charset="-127"/>
                <a:cs typeface="Arial" panose="020B0604020202020204" pitchFamily="34" charset="0"/>
              </a:rPr>
              <a:t>your practice time!</a:t>
            </a:r>
            <a:endParaRPr kumimoji="0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1훈고딕굴림 R" panose="02020603020101020101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07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750" y="1863"/>
            <a:ext cx="7900195" cy="514350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0" y="-961"/>
            <a:ext cx="1428750" cy="5143500"/>
          </a:xfrm>
          <a:prstGeom prst="rect">
            <a:avLst/>
          </a:prstGeom>
          <a:solidFill>
            <a:srgbClr val="EB67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0" rIns="91400" bIns="45700"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47623" y="410848"/>
            <a:ext cx="930966" cy="359679"/>
          </a:xfrm>
          <a:prstGeom prst="rect">
            <a:avLst/>
          </a:prstGeom>
          <a:noFill/>
        </p:spPr>
        <p:txBody>
          <a:bodyPr wrap="none" lIns="51406" tIns="25700" rIns="51406" bIns="25700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Case 5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0041" y="1169725"/>
            <a:ext cx="3075783" cy="790566"/>
          </a:xfrm>
          <a:prstGeom prst="rect">
            <a:avLst/>
          </a:prstGeom>
          <a:noFill/>
        </p:spPr>
        <p:txBody>
          <a:bodyPr wrap="none" lIns="51406" tIns="25700" rIns="51406" bIns="25700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• </a:t>
            </a:r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Fixture Ø5.0 x 10mm</a:t>
            </a:r>
          </a:p>
          <a:p>
            <a:endParaRPr lang="en-US" altLang="ko-K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• </a:t>
            </a:r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Healing abutment </a:t>
            </a:r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Ø</a:t>
            </a:r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5.5 x 4mm 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4" y="337235"/>
            <a:ext cx="720080" cy="3422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63890" y="3507859"/>
            <a:ext cx="1825441" cy="544344"/>
          </a:xfrm>
          <a:prstGeom prst="rect">
            <a:avLst/>
          </a:prstGeom>
          <a:noFill/>
        </p:spPr>
        <p:txBody>
          <a:bodyPr wrap="none" lIns="51406" tIns="25700" rIns="51406" bIns="25700" rtlCol="0">
            <a:spAutoFit/>
          </a:bodyPr>
          <a:lstStyle/>
          <a:p>
            <a:r>
              <a:rPr lang="en-US" altLang="ko-KR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#16</a:t>
            </a:r>
          </a:p>
          <a:p>
            <a:r>
              <a:rPr lang="en-US" altLang="ko-KR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Sinus single case</a:t>
            </a:r>
          </a:p>
        </p:txBody>
      </p:sp>
      <p:cxnSp>
        <p:nvCxnSpPr>
          <p:cNvPr id="9" name="직선 연결선 8"/>
          <p:cNvCxnSpPr/>
          <p:nvPr/>
        </p:nvCxnSpPr>
        <p:spPr>
          <a:xfrm>
            <a:off x="4373441" y="2859784"/>
            <a:ext cx="0" cy="611624"/>
          </a:xfrm>
          <a:prstGeom prst="line">
            <a:avLst/>
          </a:prstGeom>
          <a:ln w="12700">
            <a:solidFill>
              <a:schemeClr val="bg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3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2014year\Project _\Sinus KIT\zz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" t="13695" r="8782" b="15372"/>
          <a:stretch/>
        </p:blipFill>
        <p:spPr bwMode="auto">
          <a:xfrm>
            <a:off x="5101000" y="2774243"/>
            <a:ext cx="3802538" cy="214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5"/>
          <p:cNvSpPr/>
          <p:nvPr/>
        </p:nvSpPr>
        <p:spPr>
          <a:xfrm>
            <a:off x="4958235" y="162153"/>
            <a:ext cx="4148050" cy="22273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1598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46" b="98304" l="2693" r="98869">
                        <a14:foregroundMark x1="34949" y1="39015" x2="34949" y2="39015"/>
                        <a14:foregroundMark x1="42165" y1="41922" x2="42165" y2="41922"/>
                        <a14:foregroundMark x1="36887" y1="41599" x2="36887" y2="41599"/>
                        <a14:foregroundMark x1="43026" y1="37157" x2="43026" y2="37157"/>
                        <a14:foregroundMark x1="44480" y1="36834" x2="44480" y2="36834"/>
                        <a14:foregroundMark x1="37534" y1="39661" x2="37534" y2="39661"/>
                        <a14:foregroundMark x1="35810" y1="69225" x2="35810" y2="69225"/>
                        <a14:foregroundMark x1="38826" y1="53796" x2="38826" y2="53796"/>
                        <a14:foregroundMark x1="39149" y1="54281" x2="39149" y2="54281"/>
                        <a14:foregroundMark x1="39311" y1="53877" x2="39311" y2="53877"/>
                        <a14:foregroundMark x1="38665" y1="55574" x2="38665" y2="55574"/>
                        <a14:foregroundMark x1="38772" y1="57027" x2="38772" y2="57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73" r="21824"/>
          <a:stretch/>
        </p:blipFill>
        <p:spPr>
          <a:xfrm>
            <a:off x="6" y="-182238"/>
            <a:ext cx="4698815" cy="514350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323528" y="267494"/>
            <a:ext cx="2723900" cy="359679"/>
          </a:xfrm>
          <a:prstGeom prst="rect">
            <a:avLst/>
          </a:prstGeom>
        </p:spPr>
        <p:txBody>
          <a:bodyPr wrap="square" lIns="51406" tIns="25700" rIns="51406" bIns="25700">
            <a:spAutoFit/>
          </a:bodyPr>
          <a:lstStyle/>
          <a:p>
            <a:pPr marL="0" marR="0" lvl="0" indent="0" algn="l" defTabSz="815981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Hands-on Materials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44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8EF4C9E1-0FC2-C7B7-3CD1-7D1792F78B25}"/>
              </a:ext>
            </a:extLst>
          </p:cNvPr>
          <p:cNvGrpSpPr/>
          <p:nvPr/>
        </p:nvGrpSpPr>
        <p:grpSpPr>
          <a:xfrm>
            <a:off x="1361" y="0"/>
            <a:ext cx="9141291" cy="5143500"/>
            <a:chOff x="1361" y="0"/>
            <a:chExt cx="9141291" cy="5143500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1" y="0"/>
              <a:ext cx="9141291" cy="5143500"/>
            </a:xfrm>
            <a:prstGeom prst="rect">
              <a:avLst/>
            </a:prstGeom>
          </p:spPr>
        </p:pic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547C084C-4944-90A3-DEF6-00C63BA67304}"/>
                </a:ext>
              </a:extLst>
            </p:cNvPr>
            <p:cNvSpPr/>
            <p:nvPr/>
          </p:nvSpPr>
          <p:spPr>
            <a:xfrm>
              <a:off x="107504" y="267494"/>
              <a:ext cx="1008112" cy="144016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Anatomical Design</a:t>
              </a:r>
              <a:endParaRPr lang="ko-KR" altLang="en-US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848863" y="1851670"/>
            <a:ext cx="720082" cy="413986"/>
          </a:xfrm>
          <a:prstGeom prst="rect">
            <a:avLst/>
          </a:prstGeom>
          <a:noFill/>
        </p:spPr>
        <p:txBody>
          <a:bodyPr wrap="square" lIns="91402" tIns="45701" rIns="91402" bIns="4570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#16</a:t>
            </a:r>
            <a:endParaRPr lang="ko-KR" altLang="ko-KR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46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289003"/>
            <a:ext cx="3528392" cy="400053"/>
          </a:xfrm>
          <a:prstGeom prst="rect">
            <a:avLst/>
          </a:prstGeom>
          <a:noFill/>
        </p:spPr>
        <p:txBody>
          <a:bodyPr wrap="square" lIns="91382" tIns="45692" rIns="91382" bIns="45692" rtlCol="0">
            <a:spAutoFit/>
          </a:bodyPr>
          <a:lstStyle/>
          <a:p>
            <a:r>
              <a:rPr lang="en-US" altLang="ko-KR" sz="2000" b="1" dirty="0">
                <a:solidFill>
                  <a:schemeClr val="accent5">
                    <a:lumMod val="50000"/>
                  </a:schemeClr>
                </a:solidFill>
              </a:rPr>
              <a:t>Implant planning</a:t>
            </a:r>
          </a:p>
        </p:txBody>
      </p:sp>
      <p:pic>
        <p:nvPicPr>
          <p:cNvPr id="3075" name="Picture 3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9" b="3662"/>
          <a:stretch/>
        </p:blipFill>
        <p:spPr bwMode="auto">
          <a:xfrm>
            <a:off x="-3410" y="699542"/>
            <a:ext cx="9144000" cy="445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66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2016year\회의 - DDA 회의\호주교육\드릴링 프로토콜\드릴링 프로토콜\16번, 45, 47\16번 사이너스 치수.jp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4" t="19849" r="34915" b="10004"/>
          <a:stretch/>
        </p:blipFill>
        <p:spPr bwMode="auto">
          <a:xfrm>
            <a:off x="3131842" y="339502"/>
            <a:ext cx="309634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47868" y="1931499"/>
            <a:ext cx="316031" cy="338514"/>
          </a:xfrm>
          <a:prstGeom prst="rect">
            <a:avLst/>
          </a:prstGeom>
          <a:noFill/>
        </p:spPr>
        <p:txBody>
          <a:bodyPr wrap="none" lIns="91400" tIns="45700" rIns="91400" bIns="45700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B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602950" y="1931499"/>
            <a:ext cx="290383" cy="338514"/>
          </a:xfrm>
          <a:prstGeom prst="rect">
            <a:avLst/>
          </a:prstGeom>
          <a:noFill/>
        </p:spPr>
        <p:txBody>
          <a:bodyPr wrap="none" lIns="91400" tIns="45700" rIns="91400" bIns="45700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L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5536" y="636216"/>
            <a:ext cx="2592288" cy="785287"/>
          </a:xfrm>
          <a:prstGeom prst="rect">
            <a:avLst/>
          </a:prstGeom>
          <a:noFill/>
        </p:spPr>
        <p:txBody>
          <a:bodyPr wrap="square" lIns="91382" tIns="45692" rIns="91382" bIns="4569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of 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Figures</a:t>
            </a:r>
            <a:endParaRPr lang="ko-KR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97F905-54E2-7F54-B411-1871B0B84B98}"/>
              </a:ext>
            </a:extLst>
          </p:cNvPr>
          <p:cNvSpPr txBox="1"/>
          <p:nvPr/>
        </p:nvSpPr>
        <p:spPr>
          <a:xfrm>
            <a:off x="342900" y="16306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EB67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#16</a:t>
            </a:r>
            <a:endParaRPr lang="ko-KR" altLang="en-US" sz="2400" b="1" dirty="0">
              <a:solidFill>
                <a:srgbClr val="EB67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09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2016year\회의 - DDA 회의\호주교육\드릴링 프로토콜\드릴링 프로토콜\16번, 45, 47\16번 사이너스 치수.jp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4" t="19849" r="34915" b="10004"/>
          <a:stretch/>
        </p:blipFill>
        <p:spPr bwMode="auto">
          <a:xfrm>
            <a:off x="3131842" y="339502"/>
            <a:ext cx="309634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직선 연결선 9"/>
          <p:cNvCxnSpPr/>
          <p:nvPr/>
        </p:nvCxnSpPr>
        <p:spPr>
          <a:xfrm>
            <a:off x="5940152" y="2381575"/>
            <a:ext cx="0" cy="1048171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8561736" y="1788277"/>
            <a:ext cx="0" cy="1657142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16200000">
            <a:off x="7850468" y="2464205"/>
            <a:ext cx="1709856" cy="282141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algn="ctr"/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Guide + Bone height</a:t>
            </a:r>
            <a:r>
              <a:rPr lang="ko-KR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직선 연결선 23"/>
          <p:cNvCxnSpPr/>
          <p:nvPr/>
        </p:nvCxnSpPr>
        <p:spPr>
          <a:xfrm>
            <a:off x="4572000" y="3429751"/>
            <a:ext cx="4032448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>
            <a:off x="4572000" y="1789644"/>
            <a:ext cx="4032448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/>
          <p:cNvCxnSpPr/>
          <p:nvPr/>
        </p:nvCxnSpPr>
        <p:spPr>
          <a:xfrm flipV="1">
            <a:off x="4932040" y="2371742"/>
            <a:ext cx="1283012" cy="262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 rot="16200000">
            <a:off x="7609467" y="2466300"/>
            <a:ext cx="1630954" cy="311621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13.93</a:t>
            </a:r>
          </a:p>
        </p:txBody>
      </p:sp>
      <p:grpSp>
        <p:nvGrpSpPr>
          <p:cNvPr id="32" name="그룹 31"/>
          <p:cNvGrpSpPr/>
          <p:nvPr/>
        </p:nvGrpSpPr>
        <p:grpSpPr>
          <a:xfrm>
            <a:off x="6667450" y="2070386"/>
            <a:ext cx="741456" cy="3055849"/>
            <a:chOff x="6667450" y="2070378"/>
            <a:chExt cx="741456" cy="3055849"/>
          </a:xfrm>
        </p:grpSpPr>
        <p:pic>
          <p:nvPicPr>
            <p:cNvPr id="41" name="Picture 2" descr="C:\Users\Administrator\Desktop\UGD-2005R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96"/>
            <a:stretch/>
          </p:blipFill>
          <p:spPr bwMode="auto">
            <a:xfrm rot="10800000">
              <a:off x="6667450" y="2070378"/>
              <a:ext cx="723034" cy="3055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직사각형 22"/>
            <p:cNvSpPr/>
            <p:nvPr/>
          </p:nvSpPr>
          <p:spPr>
            <a:xfrm>
              <a:off x="6667450" y="3429738"/>
              <a:ext cx="741456" cy="349391"/>
            </a:xfrm>
            <a:prstGeom prst="rect">
              <a:avLst/>
            </a:prstGeom>
            <a:blipFill dpi="0" rotWithShape="1">
              <a:blip r:embed="rId5">
                <a:alphaModFix amt="5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7562398" y="1707663"/>
            <a:ext cx="741456" cy="3435847"/>
            <a:chOff x="7562398" y="1707655"/>
            <a:chExt cx="741456" cy="3435847"/>
          </a:xfrm>
        </p:grpSpPr>
        <p:grpSp>
          <p:nvGrpSpPr>
            <p:cNvPr id="48" name="그룹 47"/>
            <p:cNvGrpSpPr/>
            <p:nvPr/>
          </p:nvGrpSpPr>
          <p:grpSpPr>
            <a:xfrm>
              <a:off x="7597710" y="1707655"/>
              <a:ext cx="690909" cy="3435847"/>
              <a:chOff x="2176622" y="1290158"/>
              <a:chExt cx="690909" cy="3347599"/>
            </a:xfrm>
          </p:grpSpPr>
          <p:pic>
            <p:nvPicPr>
              <p:cNvPr id="49" name="Picture 6" descr="C:\Users\Administrator\Desktop\Sinus\DIOnavi.sinus kit 제품이미지.png\GSRD 3218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5"/>
              <a:stretch/>
            </p:blipFill>
            <p:spPr bwMode="auto">
              <a:xfrm rot="5400000">
                <a:off x="848277" y="2618503"/>
                <a:ext cx="3347599" cy="6909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4" name="TextBox 53"/>
              <p:cNvSpPr txBox="1"/>
              <p:nvPr/>
            </p:nvSpPr>
            <p:spPr>
              <a:xfrm rot="5400000">
                <a:off x="2126659" y="3954773"/>
                <a:ext cx="8109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Ø3.2 x 18</a:t>
                </a:r>
                <a:endParaRPr lang="ko-KR" altLang="en-US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7" name="직사각형 46"/>
            <p:cNvSpPr/>
            <p:nvPr/>
          </p:nvSpPr>
          <p:spPr>
            <a:xfrm>
              <a:off x="7562398" y="3430896"/>
              <a:ext cx="741456" cy="349391"/>
            </a:xfrm>
            <a:prstGeom prst="rect">
              <a:avLst/>
            </a:prstGeom>
            <a:blipFill dpi="0" rotWithShape="1">
              <a:blip r:embed="rId5">
                <a:alphaModFix amt="5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347868" y="1931499"/>
            <a:ext cx="314429" cy="307736"/>
          </a:xfrm>
          <a:prstGeom prst="rect">
            <a:avLst/>
          </a:prstGeom>
          <a:noFill/>
        </p:spPr>
        <p:txBody>
          <a:bodyPr wrap="none" lIns="91400" tIns="45700" rIns="91400" bIns="45700" rtlCol="0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ko-KR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602950" y="1931499"/>
            <a:ext cx="293589" cy="307736"/>
          </a:xfrm>
          <a:prstGeom prst="rect">
            <a:avLst/>
          </a:prstGeom>
          <a:noFill/>
        </p:spPr>
        <p:txBody>
          <a:bodyPr wrap="none" lIns="91400" tIns="45700" rIns="91400" bIns="45700" rtlCol="0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ko-KR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bject 16"/>
          <p:cNvSpPr txBox="1"/>
          <p:nvPr/>
        </p:nvSpPr>
        <p:spPr>
          <a:xfrm rot="16200000">
            <a:off x="5555860" y="2804022"/>
            <a:ext cx="508112" cy="1875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4" algn="ctr"/>
            <a:r>
              <a:rPr lang="en-US" altLang="ko-KR" sz="1200" spc="-15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Offset</a:t>
            </a:r>
            <a:endParaRPr lang="en-US" altLang="ko-KR" sz="12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9" name="object 16"/>
          <p:cNvSpPr txBox="1"/>
          <p:nvPr/>
        </p:nvSpPr>
        <p:spPr>
          <a:xfrm>
            <a:off x="5274601" y="4475316"/>
            <a:ext cx="145764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4" algn="r"/>
            <a:r>
              <a:rPr lang="en-US" altLang="ko-KR" sz="1400" dirty="0">
                <a:solidFill>
                  <a:srgbClr val="FF0000"/>
                </a:solidFill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① Approaching </a:t>
            </a:r>
            <a:r>
              <a:rPr lang="en-US" altLang="ko-KR" sz="1400" dirty="0">
                <a:solidFill>
                  <a:srgbClr val="FF000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Sinus</a:t>
            </a:r>
            <a:r>
              <a:rPr lang="ko-KR" altLang="en-US" sz="1400" dirty="0">
                <a:solidFill>
                  <a:srgbClr val="FF000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solidFill>
                  <a:srgbClr val="FF000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Wall </a:t>
            </a:r>
          </a:p>
        </p:txBody>
      </p:sp>
      <p:sp>
        <p:nvSpPr>
          <p:cNvPr id="40" name="object 16"/>
          <p:cNvSpPr txBox="1"/>
          <p:nvPr/>
        </p:nvSpPr>
        <p:spPr>
          <a:xfrm>
            <a:off x="7294012" y="1378972"/>
            <a:ext cx="1670476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4" algn="ctr"/>
            <a:r>
              <a:rPr lang="en-US" altLang="ko-KR" sz="1400" dirty="0">
                <a:solidFill>
                  <a:srgbClr val="FF000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② Sinus Opening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0D562F-A2C8-A417-433B-5CDC527A4BA8}"/>
              </a:ext>
            </a:extLst>
          </p:cNvPr>
          <p:cNvSpPr txBox="1"/>
          <p:nvPr/>
        </p:nvSpPr>
        <p:spPr>
          <a:xfrm>
            <a:off x="395536" y="636216"/>
            <a:ext cx="2592288" cy="785287"/>
          </a:xfrm>
          <a:prstGeom prst="rect">
            <a:avLst/>
          </a:prstGeom>
          <a:noFill/>
        </p:spPr>
        <p:txBody>
          <a:bodyPr wrap="square" lIns="91382" tIns="45692" rIns="91382" bIns="4569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of 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Figures</a:t>
            </a:r>
            <a:endParaRPr lang="ko-KR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D28025-B892-03DB-E22D-08BD564F0248}"/>
              </a:ext>
            </a:extLst>
          </p:cNvPr>
          <p:cNvSpPr txBox="1"/>
          <p:nvPr/>
        </p:nvSpPr>
        <p:spPr>
          <a:xfrm>
            <a:off x="342900" y="16306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EB67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#16</a:t>
            </a:r>
            <a:endParaRPr lang="ko-KR" altLang="en-US" sz="2400" b="1" dirty="0">
              <a:solidFill>
                <a:srgbClr val="EB67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05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0" grpId="0"/>
      <p:bldP spid="34" grpId="0"/>
      <p:bldP spid="39" grpId="0"/>
      <p:bldP spid="40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2016year\회의 - DDA 회의\호주교육\드릴링 프로토콜\드릴링 프로토콜\16번, 45, 47\16번 사이너스 치수.jp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4" t="19849" r="34915" b="10004"/>
          <a:stretch/>
        </p:blipFill>
        <p:spPr bwMode="auto">
          <a:xfrm>
            <a:off x="3131842" y="339502"/>
            <a:ext cx="309634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직선 연결선 7"/>
          <p:cNvCxnSpPr/>
          <p:nvPr/>
        </p:nvCxnSpPr>
        <p:spPr bwMode="auto">
          <a:xfrm flipH="1">
            <a:off x="2051722" y="951321"/>
            <a:ext cx="2232248" cy="0"/>
          </a:xfrm>
          <a:prstGeom prst="lin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9525" cap="flat" cmpd="sng" algn="ctr">
            <a:solidFill>
              <a:schemeClr val="bg1">
                <a:lumMod val="50000"/>
              </a:schemeClr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직선 연결선 8"/>
          <p:cNvCxnSpPr/>
          <p:nvPr/>
        </p:nvCxnSpPr>
        <p:spPr bwMode="auto">
          <a:xfrm flipV="1">
            <a:off x="2170886" y="956402"/>
            <a:ext cx="0" cy="823083"/>
          </a:xfrm>
          <a:prstGeom prst="lin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9525" cap="flat" cmpd="sng" algn="ctr">
            <a:solidFill>
              <a:schemeClr val="bg1">
                <a:lumMod val="50000"/>
              </a:schemeClr>
            </a:solidFill>
            <a:prstDash val="solid"/>
            <a:miter lim="0"/>
            <a:headEnd type="triangle" w="sm" len="lg"/>
            <a:tailEnd type="triangl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직선 연결선 9"/>
          <p:cNvCxnSpPr/>
          <p:nvPr/>
        </p:nvCxnSpPr>
        <p:spPr>
          <a:xfrm>
            <a:off x="5940152" y="2381575"/>
            <a:ext cx="0" cy="1048171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0717" y="987576"/>
            <a:ext cx="1927874" cy="276959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algn="ctr" defTabSz="685502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Augmentation height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2619" y="1995689"/>
            <a:ext cx="1927874" cy="461624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algn="ctr" defTabSz="685502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Mucosa + Residual bone height</a:t>
            </a:r>
          </a:p>
        </p:txBody>
      </p:sp>
      <p:cxnSp>
        <p:nvCxnSpPr>
          <p:cNvPr id="13" name="직선 연결선 12"/>
          <p:cNvCxnSpPr/>
          <p:nvPr/>
        </p:nvCxnSpPr>
        <p:spPr bwMode="auto">
          <a:xfrm flipV="1">
            <a:off x="2170886" y="1779492"/>
            <a:ext cx="0" cy="919577"/>
          </a:xfrm>
          <a:prstGeom prst="lin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9525" cap="flat" cmpd="sng" algn="ctr">
            <a:solidFill>
              <a:schemeClr val="bg1">
                <a:lumMod val="50000"/>
              </a:schemeClr>
            </a:solidFill>
            <a:prstDash val="solid"/>
            <a:miter lim="0"/>
            <a:headEnd type="triangle" w="sm" len="lg"/>
            <a:tailEnd type="triangl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직선 연결선 25"/>
          <p:cNvCxnSpPr/>
          <p:nvPr/>
        </p:nvCxnSpPr>
        <p:spPr>
          <a:xfrm>
            <a:off x="8561736" y="1788277"/>
            <a:ext cx="0" cy="1657142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16200000">
            <a:off x="7850468" y="2464205"/>
            <a:ext cx="1709856" cy="282141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algn="ctr"/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Guide + Bone height</a:t>
            </a:r>
            <a:r>
              <a:rPr lang="ko-KR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직선 연결선 23"/>
          <p:cNvCxnSpPr/>
          <p:nvPr/>
        </p:nvCxnSpPr>
        <p:spPr>
          <a:xfrm>
            <a:off x="4572000" y="3429751"/>
            <a:ext cx="4032448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>
            <a:off x="4572000" y="1789644"/>
            <a:ext cx="4032448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/>
          <p:cNvCxnSpPr/>
          <p:nvPr/>
        </p:nvCxnSpPr>
        <p:spPr>
          <a:xfrm flipV="1">
            <a:off x="4932040" y="2371742"/>
            <a:ext cx="1283012" cy="262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그룹 13"/>
          <p:cNvGrpSpPr/>
          <p:nvPr/>
        </p:nvGrpSpPr>
        <p:grpSpPr>
          <a:xfrm>
            <a:off x="702424" y="1979983"/>
            <a:ext cx="2834875" cy="2563200"/>
            <a:chOff x="702422" y="1979983"/>
            <a:chExt cx="2834875" cy="2563200"/>
          </a:xfrm>
        </p:grpSpPr>
        <p:pic>
          <p:nvPicPr>
            <p:cNvPr id="44" name="Picture 22" descr="C:\Users\Administrator\Desktop\Sinus\DIOnavi.sinus kit 제품이미지.png\GSDB 2619(1)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00000">
              <a:off x="702422" y="1979983"/>
              <a:ext cx="2834875" cy="256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직사각형 15"/>
            <p:cNvSpPr>
              <a:spLocks noChangeAspect="1"/>
            </p:cNvSpPr>
            <p:nvPr/>
          </p:nvSpPr>
          <p:spPr>
            <a:xfrm>
              <a:off x="2273326" y="2716597"/>
              <a:ext cx="714498" cy="1036800"/>
            </a:xfrm>
            <a:prstGeom prst="rect">
              <a:avLst/>
            </a:prstGeom>
            <a:blipFill dpi="0" rotWithShape="1">
              <a:blip r:embed="rId7">
                <a:alphaModFix amt="43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직선 연결선 6"/>
          <p:cNvCxnSpPr/>
          <p:nvPr/>
        </p:nvCxnSpPr>
        <p:spPr bwMode="auto">
          <a:xfrm flipH="1">
            <a:off x="2035378" y="1779484"/>
            <a:ext cx="2248592" cy="0"/>
          </a:xfrm>
          <a:prstGeom prst="lin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9525" cap="flat" cmpd="sng" algn="ctr">
            <a:solidFill>
              <a:schemeClr val="bg1">
                <a:lumMod val="50000"/>
              </a:schemeClr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TextBox 49"/>
          <p:cNvSpPr txBox="1"/>
          <p:nvPr/>
        </p:nvSpPr>
        <p:spPr>
          <a:xfrm rot="16200000">
            <a:off x="7609467" y="2466300"/>
            <a:ext cx="1630954" cy="311621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13.93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01536" y="2457350"/>
            <a:ext cx="1046236" cy="307736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7.70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73438" y="1291755"/>
            <a:ext cx="1046236" cy="307736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7.32</a:t>
            </a:r>
          </a:p>
        </p:txBody>
      </p:sp>
      <p:grpSp>
        <p:nvGrpSpPr>
          <p:cNvPr id="32" name="그룹 31"/>
          <p:cNvGrpSpPr/>
          <p:nvPr/>
        </p:nvGrpSpPr>
        <p:grpSpPr>
          <a:xfrm>
            <a:off x="6667450" y="2070386"/>
            <a:ext cx="741456" cy="3055849"/>
            <a:chOff x="6667450" y="2070378"/>
            <a:chExt cx="741456" cy="3055849"/>
          </a:xfrm>
        </p:grpSpPr>
        <p:pic>
          <p:nvPicPr>
            <p:cNvPr id="41" name="Picture 2" descr="C:\Users\Administrator\Desktop\UGD-2005R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96"/>
            <a:stretch/>
          </p:blipFill>
          <p:spPr bwMode="auto">
            <a:xfrm rot="10800000">
              <a:off x="6667450" y="2070378"/>
              <a:ext cx="723034" cy="3055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직사각형 22"/>
            <p:cNvSpPr/>
            <p:nvPr/>
          </p:nvSpPr>
          <p:spPr>
            <a:xfrm>
              <a:off x="6667450" y="3429738"/>
              <a:ext cx="741456" cy="349391"/>
            </a:xfrm>
            <a:prstGeom prst="rect">
              <a:avLst/>
            </a:prstGeom>
            <a:blipFill dpi="0" rotWithShape="1">
              <a:blip r:embed="rId9">
                <a:alphaModFix amt="5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7562398" y="1707663"/>
            <a:ext cx="741456" cy="3435847"/>
            <a:chOff x="7562398" y="1707655"/>
            <a:chExt cx="741456" cy="3435847"/>
          </a:xfrm>
        </p:grpSpPr>
        <p:grpSp>
          <p:nvGrpSpPr>
            <p:cNvPr id="48" name="그룹 47"/>
            <p:cNvGrpSpPr/>
            <p:nvPr/>
          </p:nvGrpSpPr>
          <p:grpSpPr>
            <a:xfrm>
              <a:off x="7597710" y="1707655"/>
              <a:ext cx="690909" cy="3435847"/>
              <a:chOff x="2176622" y="1290158"/>
              <a:chExt cx="690909" cy="3347599"/>
            </a:xfrm>
          </p:grpSpPr>
          <p:pic>
            <p:nvPicPr>
              <p:cNvPr id="49" name="Picture 6" descr="C:\Users\Administrator\Desktop\Sinus\DIOnavi.sinus kit 제품이미지.png\GSRD 3218.PN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05"/>
              <a:stretch/>
            </p:blipFill>
            <p:spPr bwMode="auto">
              <a:xfrm rot="5400000">
                <a:off x="848277" y="2618503"/>
                <a:ext cx="3347599" cy="6909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4" name="TextBox 53"/>
              <p:cNvSpPr txBox="1"/>
              <p:nvPr/>
            </p:nvSpPr>
            <p:spPr>
              <a:xfrm rot="5400000">
                <a:off x="2126659" y="3954773"/>
                <a:ext cx="81090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Ø3.2 x 18</a:t>
                </a:r>
                <a:endParaRPr lang="ko-KR" altLang="en-US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7" name="직사각형 46"/>
            <p:cNvSpPr/>
            <p:nvPr/>
          </p:nvSpPr>
          <p:spPr>
            <a:xfrm>
              <a:off x="7562398" y="3430896"/>
              <a:ext cx="741456" cy="349391"/>
            </a:xfrm>
            <a:prstGeom prst="rect">
              <a:avLst/>
            </a:prstGeom>
            <a:blipFill dpi="0" rotWithShape="1">
              <a:blip r:embed="rId9">
                <a:alphaModFix amt="59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347868" y="1931499"/>
            <a:ext cx="314429" cy="307736"/>
          </a:xfrm>
          <a:prstGeom prst="rect">
            <a:avLst/>
          </a:prstGeom>
          <a:noFill/>
        </p:spPr>
        <p:txBody>
          <a:bodyPr wrap="none" lIns="91400" tIns="45700" rIns="91400" bIns="45700" rtlCol="0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ko-KR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602950" y="1931499"/>
            <a:ext cx="293589" cy="307736"/>
          </a:xfrm>
          <a:prstGeom prst="rect">
            <a:avLst/>
          </a:prstGeom>
          <a:noFill/>
        </p:spPr>
        <p:txBody>
          <a:bodyPr wrap="none" lIns="91400" tIns="45700" rIns="91400" bIns="45700" rtlCol="0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ko-KR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bject 16"/>
          <p:cNvSpPr txBox="1"/>
          <p:nvPr/>
        </p:nvSpPr>
        <p:spPr>
          <a:xfrm rot="16200000">
            <a:off x="5555860" y="2804022"/>
            <a:ext cx="508112" cy="1875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4" algn="ctr"/>
            <a:r>
              <a:rPr lang="en-US" altLang="ko-KR" sz="1200" spc="-15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Offset</a:t>
            </a:r>
            <a:endParaRPr lang="en-US" altLang="ko-KR" sz="12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cxnSp>
        <p:nvCxnSpPr>
          <p:cNvPr id="4" name="직선 연결선 3"/>
          <p:cNvCxnSpPr/>
          <p:nvPr/>
        </p:nvCxnSpPr>
        <p:spPr>
          <a:xfrm flipH="1">
            <a:off x="2044855" y="2703801"/>
            <a:ext cx="23205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bject 16"/>
          <p:cNvSpPr txBox="1"/>
          <p:nvPr/>
        </p:nvSpPr>
        <p:spPr>
          <a:xfrm>
            <a:off x="234036" y="2753750"/>
            <a:ext cx="1745676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4"/>
            <a:r>
              <a:rPr lang="en-US" altLang="ko-KR" sz="1200" spc="-15" dirty="0">
                <a:solidFill>
                  <a:srgbClr val="FF000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③ Required to set </a:t>
            </a:r>
          </a:p>
          <a:p>
            <a:pPr marL="12694"/>
            <a:r>
              <a:rPr lang="en-US" altLang="ko-KR" sz="1200" spc="-15" dirty="0">
                <a:solidFill>
                  <a:srgbClr val="FF000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   Stopper for GBR</a:t>
            </a:r>
            <a:endParaRPr lang="en-US" altLang="ko-KR" sz="1200" dirty="0">
              <a:solidFill>
                <a:srgbClr val="FF0000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8" name="object 16"/>
          <p:cNvSpPr txBox="1"/>
          <p:nvPr/>
        </p:nvSpPr>
        <p:spPr>
          <a:xfrm>
            <a:off x="160717" y="1593132"/>
            <a:ext cx="167498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4" algn="ctr"/>
            <a:r>
              <a:rPr lang="ko-KR" altLang="en-US" sz="1200" dirty="0">
                <a:solidFill>
                  <a:srgbClr val="FF000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④ </a:t>
            </a:r>
            <a:r>
              <a:rPr lang="en-US" altLang="ko-KR" sz="1200" dirty="0">
                <a:solidFill>
                  <a:srgbClr val="FF000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Height of elevation</a:t>
            </a:r>
          </a:p>
        </p:txBody>
      </p:sp>
      <p:grpSp>
        <p:nvGrpSpPr>
          <p:cNvPr id="15" name="그룹 14"/>
          <p:cNvGrpSpPr/>
          <p:nvPr/>
        </p:nvGrpSpPr>
        <p:grpSpPr>
          <a:xfrm>
            <a:off x="4499993" y="1378972"/>
            <a:ext cx="4047457" cy="3311788"/>
            <a:chOff x="4499987" y="1378972"/>
            <a:chExt cx="4047457" cy="3311788"/>
          </a:xfrm>
        </p:grpSpPr>
        <p:sp>
          <p:nvSpPr>
            <p:cNvPr id="39" name="object 16"/>
            <p:cNvSpPr txBox="1"/>
            <p:nvPr/>
          </p:nvSpPr>
          <p:spPr>
            <a:xfrm>
              <a:off x="4499987" y="4475316"/>
              <a:ext cx="2232254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694" algn="r"/>
              <a:r>
                <a:rPr lang="en-US" altLang="ko-KR" sz="1400" dirty="0">
                  <a:solidFill>
                    <a:srgbClr val="FF0000"/>
                  </a:solidFill>
                  <a:latin typeface="Arial" panose="020B0604020202020204" pitchFamily="34" charset="0"/>
                  <a:ea typeface="맑은 고딕"/>
                  <a:cs typeface="Arial" panose="020B0604020202020204" pitchFamily="34" charset="0"/>
                </a:rPr>
                <a:t>① </a:t>
              </a:r>
              <a:r>
                <a:rPr lang="en-US" altLang="ko-KR" sz="1400" dirty="0">
                  <a:solidFill>
                    <a:srgbClr val="FF0000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Approach Sinus Wall</a:t>
              </a:r>
            </a:p>
          </p:txBody>
        </p:sp>
        <p:sp>
          <p:nvSpPr>
            <p:cNvPr id="40" name="object 16"/>
            <p:cNvSpPr txBox="1"/>
            <p:nvPr/>
          </p:nvSpPr>
          <p:spPr>
            <a:xfrm>
              <a:off x="6804242" y="1378972"/>
              <a:ext cx="1743202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694" algn="ctr"/>
              <a:r>
                <a:rPr lang="en-US" altLang="ko-KR" sz="1400" dirty="0">
                  <a:solidFill>
                    <a:srgbClr val="FF0000"/>
                  </a:solidFill>
                  <a:latin typeface="Arial" panose="020B0604020202020204" pitchFamily="34" charset="0"/>
                  <a:ea typeface="맑은 고딕"/>
                  <a:cs typeface="Arial" panose="020B0604020202020204" pitchFamily="34" charset="0"/>
                </a:rPr>
                <a:t>②</a:t>
              </a:r>
              <a:r>
                <a:rPr lang="en-US" altLang="ko-KR" sz="1400" dirty="0">
                  <a:solidFill>
                    <a:srgbClr val="FF0000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Sinus</a:t>
              </a:r>
              <a:r>
                <a:rPr lang="ko-KR" altLang="en-US" sz="1400" dirty="0">
                  <a:solidFill>
                    <a:srgbClr val="FF0000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400" dirty="0">
                  <a:solidFill>
                    <a:srgbClr val="FF0000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Opening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61420BB-FD1A-42D0-48D0-EFA2BA32F17A}"/>
              </a:ext>
            </a:extLst>
          </p:cNvPr>
          <p:cNvSpPr txBox="1"/>
          <p:nvPr/>
        </p:nvSpPr>
        <p:spPr>
          <a:xfrm>
            <a:off x="342900" y="16306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EB67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#16</a:t>
            </a:r>
            <a:endParaRPr lang="ko-KR" altLang="en-US" sz="2400" b="1" dirty="0">
              <a:solidFill>
                <a:srgbClr val="EB67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99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52" grpId="0"/>
      <p:bldP spid="53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77" b="100000" l="1129" r="92099">
                        <a14:foregroundMark x1="36343" y1="93846" x2="55530" y2="99077"/>
                        <a14:foregroundMark x1="42889" y1="84615" x2="42889" y2="84615"/>
                        <a14:foregroundMark x1="38375" y1="75077" x2="38826" y2="98462"/>
                        <a14:foregroundMark x1="40406" y1="76923" x2="46953" y2="93231"/>
                        <a14:foregroundMark x1="70429" y1="73538" x2="74718" y2="40308"/>
                        <a14:foregroundMark x1="78104" y1="64923" x2="84876" y2="34154"/>
                        <a14:foregroundMark x1="80135" y1="59692" x2="89165" y2="43692"/>
                        <a14:foregroundMark x1="83747" y1="62769" x2="90519" y2="47385"/>
                        <a14:foregroundMark x1="23251" y1="60923" x2="19413" y2="16615"/>
                        <a14:foregroundMark x1="20090" y1="53231" x2="16479" y2="25538"/>
                        <a14:foregroundMark x1="11964" y1="44000" x2="16027" y2="18462"/>
                        <a14:foregroundMark x1="11738" y1="41231" x2="16253" y2="8308"/>
                        <a14:foregroundMark x1="9029" y1="43077" x2="10609" y2="24615"/>
                        <a14:foregroundMark x1="11512" y1="26154" x2="11964" y2="11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2" t="3848"/>
          <a:stretch/>
        </p:blipFill>
        <p:spPr bwMode="auto">
          <a:xfrm>
            <a:off x="34323" y="642345"/>
            <a:ext cx="2709358" cy="204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7"/>
          <a:stretch/>
        </p:blipFill>
        <p:spPr bwMode="auto">
          <a:xfrm>
            <a:off x="6575349" y="678173"/>
            <a:ext cx="2533156" cy="203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88" name="직선 연결선 2087"/>
          <p:cNvCxnSpPr/>
          <p:nvPr/>
        </p:nvCxnSpPr>
        <p:spPr>
          <a:xfrm>
            <a:off x="1183879" y="1752862"/>
            <a:ext cx="1215044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9" name="직선 연결선 2088"/>
          <p:cNvCxnSpPr/>
          <p:nvPr/>
        </p:nvCxnSpPr>
        <p:spPr>
          <a:xfrm>
            <a:off x="1183879" y="1704304"/>
            <a:ext cx="1215044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0" name="직사각형 2089"/>
          <p:cNvSpPr/>
          <p:nvPr/>
        </p:nvSpPr>
        <p:spPr>
          <a:xfrm rot="16200000">
            <a:off x="1703278" y="1953173"/>
            <a:ext cx="857761" cy="282141"/>
          </a:xfrm>
          <a:prstGeom prst="rect">
            <a:avLst/>
          </a:prstGeom>
        </p:spPr>
        <p:txBody>
          <a:bodyPr wrap="square" lIns="91400" tIns="45700" rIns="91400" bIns="45700">
            <a:spAutoFit/>
          </a:bodyPr>
          <a:lstStyle/>
          <a:p>
            <a:pPr algn="ctr" defTabSz="685502" eaLnBrk="0" fontAlgn="ctr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1~2mm</a:t>
            </a:r>
            <a:endParaRPr lang="ko-KR" altLang="en-US" sz="1100" dirty="0"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cxnSp>
        <p:nvCxnSpPr>
          <p:cNvPr id="2091" name="직선 연결선 2090"/>
          <p:cNvCxnSpPr/>
          <p:nvPr/>
        </p:nvCxnSpPr>
        <p:spPr>
          <a:xfrm>
            <a:off x="2257780" y="1302836"/>
            <a:ext cx="0" cy="40146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2257780" y="1752869"/>
            <a:ext cx="0" cy="682749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head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그룹 5"/>
          <p:cNvGrpSpPr/>
          <p:nvPr/>
        </p:nvGrpSpPr>
        <p:grpSpPr>
          <a:xfrm>
            <a:off x="3707904" y="843558"/>
            <a:ext cx="2952328" cy="1036894"/>
            <a:chOff x="3707904" y="910123"/>
            <a:chExt cx="2952328" cy="1036894"/>
          </a:xfrm>
        </p:grpSpPr>
        <p:grpSp>
          <p:nvGrpSpPr>
            <p:cNvPr id="9" name="그룹 8"/>
            <p:cNvGrpSpPr/>
            <p:nvPr/>
          </p:nvGrpSpPr>
          <p:grpSpPr>
            <a:xfrm>
              <a:off x="4159809" y="1707654"/>
              <a:ext cx="2179399" cy="239363"/>
              <a:chOff x="3159055" y="1707654"/>
              <a:chExt cx="2954526" cy="239363"/>
            </a:xfrm>
          </p:grpSpPr>
          <p:cxnSp>
            <p:nvCxnSpPr>
              <p:cNvPr id="54" name="직선 연결선 53"/>
              <p:cNvCxnSpPr/>
              <p:nvPr/>
            </p:nvCxnSpPr>
            <p:spPr>
              <a:xfrm>
                <a:off x="3159055" y="1707654"/>
                <a:ext cx="2952328" cy="0"/>
              </a:xfrm>
              <a:prstGeom prst="line">
                <a:avLst/>
              </a:prstGeom>
              <a:ln w="6350"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직선 연결선 12"/>
              <p:cNvCxnSpPr/>
              <p:nvPr/>
            </p:nvCxnSpPr>
            <p:spPr>
              <a:xfrm>
                <a:off x="3159055" y="1707654"/>
                <a:ext cx="0" cy="239363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lgDash"/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직선 연결선 56"/>
              <p:cNvCxnSpPr/>
              <p:nvPr/>
            </p:nvCxnSpPr>
            <p:spPr>
              <a:xfrm>
                <a:off x="6113581" y="1707654"/>
                <a:ext cx="0" cy="239363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lgDash"/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그룹 10"/>
            <p:cNvGrpSpPr/>
            <p:nvPr/>
          </p:nvGrpSpPr>
          <p:grpSpPr>
            <a:xfrm>
              <a:off x="3707904" y="910123"/>
              <a:ext cx="2952328" cy="797531"/>
              <a:chOff x="3159055" y="910123"/>
              <a:chExt cx="2952328" cy="797531"/>
            </a:xfrm>
          </p:grpSpPr>
          <p:pic>
            <p:nvPicPr>
              <p:cNvPr id="47" name="Picture 11" descr="D:\2015year\Project\Sinus\DIOnavi.sinus kit 제품이미지.png\DIOnavi.sinus kit 제품이미지.png\GST 03BL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3445514" y="862721"/>
                <a:ext cx="196664" cy="4177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12" descr="D:\2015year\Project\Sinus\DIOnavi.sinus kit 제품이미지.png\DIOnavi.sinus kit 제품이미지.png\GST 04YE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4141411" y="894801"/>
                <a:ext cx="260818" cy="4177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13" descr="D:\2015year\Project\Sinus\DIOnavi.sinus kit 제품이미지.png\DIOnavi.sinus kit 제품이미지.png\GST 05RD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4829175" y="927924"/>
                <a:ext cx="325680" cy="4163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4" descr="D:\2015year\Project\Sinus\DIOnavi.sinus kit 제품이미지.png\DIOnavi.sinus kit 제품이미지.png\GST 06BL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5517000" y="960354"/>
                <a:ext cx="391928" cy="417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0" name="직선 연결선 9"/>
              <p:cNvCxnSpPr/>
              <p:nvPr/>
            </p:nvCxnSpPr>
            <p:spPr>
              <a:xfrm>
                <a:off x="3159055" y="1419622"/>
                <a:ext cx="2952328" cy="0"/>
              </a:xfrm>
              <a:prstGeom prst="line">
                <a:avLst/>
              </a:prstGeom>
              <a:ln w="6350"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직선 연결선 14"/>
              <p:cNvCxnSpPr/>
              <p:nvPr/>
            </p:nvCxnSpPr>
            <p:spPr>
              <a:xfrm flipV="1">
                <a:off x="4641510" y="1419622"/>
                <a:ext cx="0" cy="288032"/>
              </a:xfrm>
              <a:prstGeom prst="line">
                <a:avLst/>
              </a:prstGeom>
              <a:ln w="6350"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직선 연결선 62"/>
              <p:cNvCxnSpPr/>
              <p:nvPr/>
            </p:nvCxnSpPr>
            <p:spPr>
              <a:xfrm>
                <a:off x="3159055" y="910123"/>
                <a:ext cx="2952328" cy="0"/>
              </a:xfrm>
              <a:prstGeom prst="line">
                <a:avLst/>
              </a:prstGeom>
              <a:ln w="6350"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직선 연결선 52"/>
              <p:cNvCxnSpPr/>
              <p:nvPr/>
            </p:nvCxnSpPr>
            <p:spPr>
              <a:xfrm>
                <a:off x="3159055" y="910123"/>
                <a:ext cx="0" cy="509499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직선 연결선 55"/>
              <p:cNvCxnSpPr/>
              <p:nvPr/>
            </p:nvCxnSpPr>
            <p:spPr>
              <a:xfrm>
                <a:off x="6111383" y="910123"/>
                <a:ext cx="0" cy="509499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object 16"/>
          <p:cNvSpPr txBox="1"/>
          <p:nvPr/>
        </p:nvSpPr>
        <p:spPr>
          <a:xfrm>
            <a:off x="7097148" y="4192602"/>
            <a:ext cx="175102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4" algn="ctr"/>
            <a:r>
              <a:rPr lang="en-US" altLang="ko-KR" sz="1200" spc="-15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Round Drill(Sinus Drill)</a:t>
            </a:r>
          </a:p>
        </p:txBody>
      </p:sp>
      <p:sp>
        <p:nvSpPr>
          <p:cNvPr id="52" name="object 16"/>
          <p:cNvSpPr txBox="1"/>
          <p:nvPr/>
        </p:nvSpPr>
        <p:spPr>
          <a:xfrm>
            <a:off x="598378" y="4192602"/>
            <a:ext cx="119590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4" algn="ctr"/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Ø2.0 Initial </a:t>
            </a:r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Drill</a:t>
            </a:r>
          </a:p>
        </p:txBody>
      </p:sp>
      <p:grpSp>
        <p:nvGrpSpPr>
          <p:cNvPr id="55" name="그룹 54"/>
          <p:cNvGrpSpPr/>
          <p:nvPr/>
        </p:nvGrpSpPr>
        <p:grpSpPr>
          <a:xfrm>
            <a:off x="180037" y="1738650"/>
            <a:ext cx="1236572" cy="2201254"/>
            <a:chOff x="3162348" y="4018237"/>
            <a:chExt cx="1398985" cy="2590585"/>
          </a:xfrm>
        </p:grpSpPr>
        <p:grpSp>
          <p:nvGrpSpPr>
            <p:cNvPr id="58" name="그룹 57"/>
            <p:cNvGrpSpPr/>
            <p:nvPr/>
          </p:nvGrpSpPr>
          <p:grpSpPr>
            <a:xfrm>
              <a:off x="4155985" y="4018237"/>
              <a:ext cx="325850" cy="2590585"/>
              <a:chOff x="4155985" y="4018237"/>
              <a:chExt cx="325850" cy="2590585"/>
            </a:xfrm>
          </p:grpSpPr>
          <p:pic>
            <p:nvPicPr>
              <p:cNvPr id="60" name="Picture 7" descr="F:\DIO Navi\제품\신형모델2\Initial Drill\ISD 2007M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013108" y="5190322"/>
                <a:ext cx="2590585" cy="2464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6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04" t="2447" r="4987" b="25320"/>
              <a:stretch/>
            </p:blipFill>
            <p:spPr bwMode="auto">
              <a:xfrm>
                <a:off x="4155985" y="5208865"/>
                <a:ext cx="325850" cy="2601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59" name="그림 5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62348" y="4650195"/>
              <a:ext cx="1398985" cy="559594"/>
            </a:xfrm>
            <a:prstGeom prst="rect">
              <a:avLst/>
            </a:prstGeom>
          </p:spPr>
        </p:pic>
      </p:grpSp>
      <p:pic>
        <p:nvPicPr>
          <p:cNvPr id="73" name="Picture 6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4" t="2447" r="4987" b="25320"/>
          <a:stretch/>
        </p:blipFill>
        <p:spPr bwMode="auto">
          <a:xfrm rot="10800000">
            <a:off x="1619674" y="3172096"/>
            <a:ext cx="334178" cy="266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2" r="4750" b="19931"/>
          <a:stretch/>
        </p:blipFill>
        <p:spPr bwMode="auto">
          <a:xfrm rot="10800000">
            <a:off x="2052298" y="3077626"/>
            <a:ext cx="334178" cy="361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" name="Picture 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7" t="-1" r="4700" b="16826"/>
          <a:stretch/>
        </p:blipFill>
        <p:spPr bwMode="auto">
          <a:xfrm rot="10800000">
            <a:off x="2479816" y="2988596"/>
            <a:ext cx="334284" cy="45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9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0" r="4202" b="14779"/>
          <a:stretch/>
        </p:blipFill>
        <p:spPr bwMode="auto">
          <a:xfrm rot="10800000">
            <a:off x="2944296" y="2903874"/>
            <a:ext cx="335518" cy="535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" name="object 16"/>
          <p:cNvSpPr txBox="1"/>
          <p:nvPr/>
        </p:nvSpPr>
        <p:spPr>
          <a:xfrm>
            <a:off x="1871049" y="3654505"/>
            <a:ext cx="119590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4" algn="ctr"/>
            <a:r>
              <a:rPr lang="en-US" altLang="ko-KR" sz="12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Ø2.0mm Stopper</a:t>
            </a:r>
          </a:p>
        </p:txBody>
      </p:sp>
      <p:grpSp>
        <p:nvGrpSpPr>
          <p:cNvPr id="4" name="그룹 3"/>
          <p:cNvGrpSpPr/>
          <p:nvPr/>
        </p:nvGrpSpPr>
        <p:grpSpPr>
          <a:xfrm>
            <a:off x="3851922" y="1923426"/>
            <a:ext cx="2759951" cy="3062995"/>
            <a:chOff x="3851920" y="1923424"/>
            <a:chExt cx="2759951" cy="3062995"/>
          </a:xfrm>
        </p:grpSpPr>
        <p:grpSp>
          <p:nvGrpSpPr>
            <p:cNvPr id="85" name="그룹 84"/>
            <p:cNvGrpSpPr/>
            <p:nvPr/>
          </p:nvGrpSpPr>
          <p:grpSpPr>
            <a:xfrm>
              <a:off x="4602365" y="2160115"/>
              <a:ext cx="543719" cy="2787899"/>
              <a:chOff x="4093357" y="1554891"/>
              <a:chExt cx="543719" cy="2787899"/>
            </a:xfrm>
          </p:grpSpPr>
          <p:pic>
            <p:nvPicPr>
              <p:cNvPr id="86" name="Picture 6" descr="C:\Users\Administrator\Desktop\Sinus\DIOnavi.sinus kit 제품이미지.png\GSRD 3218.PNG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971267" y="2676981"/>
                <a:ext cx="2787899" cy="5437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7" name="TextBox 86"/>
              <p:cNvSpPr txBox="1"/>
              <p:nvPr/>
            </p:nvSpPr>
            <p:spPr>
              <a:xfrm rot="5400000">
                <a:off x="3952319" y="3629699"/>
                <a:ext cx="83227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Ø3.2 x 18</a:t>
                </a:r>
                <a:endParaRPr lang="ko-KR" altLang="en-US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8" name="그룹 87"/>
            <p:cNvGrpSpPr/>
            <p:nvPr/>
          </p:nvGrpSpPr>
          <p:grpSpPr>
            <a:xfrm>
              <a:off x="5330242" y="2074405"/>
              <a:ext cx="546397" cy="2873609"/>
              <a:chOff x="4821234" y="1469181"/>
              <a:chExt cx="546397" cy="2873609"/>
            </a:xfrm>
          </p:grpSpPr>
          <p:pic>
            <p:nvPicPr>
              <p:cNvPr id="89" name="Picture 7" descr="C:\Users\Administrator\Desktop\Sinus\DIOnavi.sinus kit 제품이미지.png\GSRD 3219.PNG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657628" y="2632787"/>
                <a:ext cx="2873609" cy="5463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0" name="TextBox 89"/>
              <p:cNvSpPr txBox="1"/>
              <p:nvPr/>
            </p:nvSpPr>
            <p:spPr>
              <a:xfrm rot="5400000">
                <a:off x="4676714" y="3629699"/>
                <a:ext cx="83227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Ø3.2 x 19</a:t>
                </a:r>
                <a:endParaRPr lang="ko-KR" altLang="en-US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" name="그룹 2"/>
            <p:cNvGrpSpPr/>
            <p:nvPr/>
          </p:nvGrpSpPr>
          <p:grpSpPr>
            <a:xfrm>
              <a:off x="3851920" y="2248490"/>
              <a:ext cx="585238" cy="2699523"/>
              <a:chOff x="3851920" y="2248490"/>
              <a:chExt cx="585238" cy="2699523"/>
            </a:xfrm>
          </p:grpSpPr>
          <p:grpSp>
            <p:nvGrpSpPr>
              <p:cNvPr id="82" name="그룹 81"/>
              <p:cNvGrpSpPr/>
              <p:nvPr/>
            </p:nvGrpSpPr>
            <p:grpSpPr>
              <a:xfrm>
                <a:off x="3874484" y="2248490"/>
                <a:ext cx="543722" cy="2699523"/>
                <a:chOff x="3365476" y="1643266"/>
                <a:chExt cx="543722" cy="2699523"/>
              </a:xfrm>
            </p:grpSpPr>
            <p:pic>
              <p:nvPicPr>
                <p:cNvPr id="83" name="Picture 5" descr="C:\Users\Administrator\Desktop\Sinus\DIOnavi.sinus kit 제품이미지.png\GSRD 3217.PNG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2287575" y="2721167"/>
                  <a:ext cx="2699523" cy="5437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4" name="TextBox 83"/>
                <p:cNvSpPr txBox="1"/>
                <p:nvPr/>
              </p:nvSpPr>
              <p:spPr>
                <a:xfrm rot="5400000">
                  <a:off x="3216049" y="3629697"/>
                  <a:ext cx="832279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1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Ø3.2 x 17</a:t>
                  </a:r>
                  <a:endParaRPr lang="ko-KR" altLang="en-US" sz="11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7" name="직사각형 66"/>
              <p:cNvSpPr/>
              <p:nvPr/>
            </p:nvSpPr>
            <p:spPr>
              <a:xfrm>
                <a:off x="3851920" y="3462239"/>
                <a:ext cx="585238" cy="275778"/>
              </a:xfrm>
              <a:prstGeom prst="rect">
                <a:avLst/>
              </a:prstGeom>
              <a:blipFill dpi="0" rotWithShape="1">
                <a:blip r:embed="rId24">
                  <a:alphaModFix amt="59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9" name="그룹 98"/>
            <p:cNvGrpSpPr/>
            <p:nvPr/>
          </p:nvGrpSpPr>
          <p:grpSpPr>
            <a:xfrm rot="10800000">
              <a:off x="6035983" y="1923424"/>
              <a:ext cx="575888" cy="3062995"/>
              <a:chOff x="3507101" y="2872880"/>
              <a:chExt cx="546569" cy="2907055"/>
            </a:xfrm>
          </p:grpSpPr>
          <p:pic>
            <p:nvPicPr>
              <p:cNvPr id="100" name="Picture 2" descr="D:\2015year\DIOnavi\GSRD 3221.jpg"/>
              <p:cNvPicPr>
                <a:picLocks noChangeAspect="1" noChangeArrowheads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34061" b="65091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321" b="34069"/>
              <a:stretch/>
            </p:blipFill>
            <p:spPr bwMode="auto">
              <a:xfrm rot="16200000">
                <a:off x="2326858" y="4053123"/>
                <a:ext cx="2907055" cy="5465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1" name="TextBox 100"/>
              <p:cNvSpPr txBox="1"/>
              <p:nvPr/>
            </p:nvSpPr>
            <p:spPr>
              <a:xfrm rot="16200000">
                <a:off x="3402928" y="3346501"/>
                <a:ext cx="754916" cy="233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Ø3.2 × 21</a:t>
                </a:r>
                <a:endParaRPr lang="ko-KR" altLang="en-US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02" name="object 16"/>
          <p:cNvSpPr txBox="1"/>
          <p:nvPr/>
        </p:nvSpPr>
        <p:spPr>
          <a:xfrm>
            <a:off x="6581431" y="4727697"/>
            <a:ext cx="175102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4"/>
            <a:r>
              <a:rPr lang="en-US" altLang="ko-KR" sz="1200" spc="-15" dirty="0">
                <a:solidFill>
                  <a:srgbClr val="FF000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* Option: 21mm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7637580" y="1669952"/>
            <a:ext cx="458021" cy="2269950"/>
            <a:chOff x="7637572" y="1669952"/>
            <a:chExt cx="458021" cy="2269950"/>
          </a:xfrm>
        </p:grpSpPr>
        <p:grpSp>
          <p:nvGrpSpPr>
            <p:cNvPr id="92" name="그룹 91"/>
            <p:cNvGrpSpPr>
              <a:grpSpLocks noChangeAspect="1"/>
            </p:cNvGrpSpPr>
            <p:nvPr/>
          </p:nvGrpSpPr>
          <p:grpSpPr>
            <a:xfrm>
              <a:off x="7637572" y="1669952"/>
              <a:ext cx="457200" cy="2269950"/>
              <a:chOff x="3365476" y="1643266"/>
              <a:chExt cx="543722" cy="2699523"/>
            </a:xfrm>
          </p:grpSpPr>
          <p:pic>
            <p:nvPicPr>
              <p:cNvPr id="93" name="Picture 5" descr="C:\Users\Administrator\Desktop\Sinus\DIOnavi.sinus kit 제품이미지.png\GSRD 3217.PNG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287575" y="2721167"/>
                <a:ext cx="2699523" cy="5437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4" name="TextBox 93"/>
              <p:cNvSpPr txBox="1"/>
              <p:nvPr/>
            </p:nvSpPr>
            <p:spPr>
              <a:xfrm rot="5400000">
                <a:off x="3173519" y="3614092"/>
                <a:ext cx="917341" cy="292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Ø3.2 x 17</a:t>
                </a:r>
                <a:endParaRPr lang="ko-KR" altLang="en-US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3" name="그림 42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758768" y="2592018"/>
              <a:ext cx="215629" cy="458021"/>
            </a:xfrm>
            <a:prstGeom prst="rect">
              <a:avLst/>
            </a:prstGeom>
          </p:spPr>
        </p:pic>
      </p:grpSp>
      <p:sp>
        <p:nvSpPr>
          <p:cNvPr id="62" name="TextBox 61"/>
          <p:cNvSpPr txBox="1"/>
          <p:nvPr/>
        </p:nvSpPr>
        <p:spPr>
          <a:xfrm>
            <a:off x="1765666" y="289003"/>
            <a:ext cx="5182598" cy="400053"/>
          </a:xfrm>
          <a:prstGeom prst="rect">
            <a:avLst/>
          </a:prstGeom>
          <a:noFill/>
        </p:spPr>
        <p:txBody>
          <a:bodyPr wrap="square" lIns="91382" tIns="45692" rIns="91382" bIns="45692" rtlCol="0">
            <a:spAutoFit/>
          </a:bodyPr>
          <a:lstStyle/>
          <a:p>
            <a:pPr algn="ctr"/>
            <a:r>
              <a:rPr lang="it-IT" altLang="ko-KR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DIOnavi. Crestal Sinus KIT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14AD64-01CC-F3E4-C5CB-0D0926A76789}"/>
              </a:ext>
            </a:extLst>
          </p:cNvPr>
          <p:cNvSpPr txBox="1"/>
          <p:nvPr/>
        </p:nvSpPr>
        <p:spPr>
          <a:xfrm>
            <a:off x="342900" y="16306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EB67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#16</a:t>
            </a:r>
            <a:endParaRPr lang="ko-KR" altLang="en-US" sz="2400" b="1" dirty="0">
              <a:solidFill>
                <a:srgbClr val="EB67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39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0" grpId="0"/>
      <p:bldP spid="51" grpId="0"/>
      <p:bldP spid="52" grpId="0"/>
      <p:bldP spid="98" grpId="0"/>
      <p:bldP spid="102" grpId="0"/>
      <p:bldP spid="62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1">
      <a:majorFont>
        <a:latin typeface="Calibri Light"/>
        <a:ea typeface="나눔바른고딕"/>
        <a:cs typeface=""/>
      </a:majorFont>
      <a:minorFont>
        <a:latin typeface="Calibri"/>
        <a:ea typeface="나눔바른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1">
      <a:majorFont>
        <a:latin typeface="Calibri Light"/>
        <a:ea typeface="나눔바른고딕"/>
        <a:cs typeface=""/>
      </a:majorFont>
      <a:minorFont>
        <a:latin typeface="Calibri"/>
        <a:ea typeface="나눔바른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51416" tIns="25706" rIns="51416" bIns="25706" rtlCol="0">
        <a:spAutoFit/>
      </a:bodyPr>
      <a:lstStyle>
        <a:defPPr algn="ctr">
          <a:defRPr sz="5000" b="1" dirty="0" err="1" smtClean="0">
            <a:solidFill>
              <a:schemeClr val="accent5">
                <a:lumMod val="75000"/>
              </a:schemeClr>
            </a:solidFill>
            <a:latin typeface="+mn-ea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21169</TotalTime>
  <Words>375</Words>
  <Application>Microsoft Office PowerPoint</Application>
  <PresentationFormat>Ekran Gösterisi (16:9)</PresentationFormat>
  <Paragraphs>167</Paragraphs>
  <Slides>15</Slides>
  <Notes>8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5</vt:i4>
      </vt:variant>
      <vt:variant>
        <vt:lpstr>Slayt Başlıkları</vt:lpstr>
      </vt:variant>
      <vt:variant>
        <vt:i4>15</vt:i4>
      </vt:variant>
    </vt:vector>
  </HeadingPairs>
  <TitlesOfParts>
    <vt:vector size="29" baseType="lpstr">
      <vt:lpstr>맑은 고딕</vt:lpstr>
      <vt:lpstr>나눔고딕</vt:lpstr>
      <vt:lpstr>Arial</vt:lpstr>
      <vt:lpstr>Arial Unicode MS</vt:lpstr>
      <vt:lpstr>Calibri</vt:lpstr>
      <vt:lpstr>Calibri Light</vt:lpstr>
      <vt:lpstr>Poppins Medium</vt:lpstr>
      <vt:lpstr>Poppins SemiBold</vt:lpstr>
      <vt:lpstr>Wingdings</vt:lpstr>
      <vt:lpstr>Office 테마</vt:lpstr>
      <vt:lpstr>1_Office 테마</vt:lpstr>
      <vt:lpstr>2_Office 테마</vt:lpstr>
      <vt:lpstr>3_Office 테마</vt:lpstr>
      <vt:lpstr>4_Office 테마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강태원</dc:creator>
  <cp:lastModifiedBy>Oguz Iscan</cp:lastModifiedBy>
  <cp:revision>1832</cp:revision>
  <cp:lastPrinted>2016-11-10T08:53:37Z</cp:lastPrinted>
  <dcterms:created xsi:type="dcterms:W3CDTF">2014-02-18T02:51:58Z</dcterms:created>
  <dcterms:modified xsi:type="dcterms:W3CDTF">2023-11-23T13:34:26Z</dcterms:modified>
</cp:coreProperties>
</file>